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58" r:id="rId7"/>
    <p:sldId id="269" r:id="rId8"/>
    <p:sldId id="259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A415C7-CEC1-401D-B0F5-C0D8CAB22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CFC1F81-ACB1-4E27-8CC5-AA3172213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FF2958-1699-48C5-840F-79BFF34FE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F0017C7-7F8F-469D-9A2D-26F352C57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40BD4DF-5FD7-44AB-ABD6-4DC365D20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5907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AC8A26-4BEA-4537-9156-218E52AC5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E52B673-20D2-4B02-B4D1-739A9D2D3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7244C20-1B96-445B-91D6-383CABF114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AE6899-51C9-4008-A12A-B6F08A46E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E30616-A930-47E0-9C95-E941513E4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6680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7315C3F-7909-4028-8B5B-BA1BE858C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BDEC7B9-B739-41A6-92DC-6C99F53A8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4FD7081-8298-4097-A757-AB91B169A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D3E510-0C01-40C7-9869-9D5AF41E1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B6420E-CC5A-449F-9F02-4C95C4DAF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9689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95EEB6-2FBB-4F23-8B05-77BC73199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963A18-2B66-4F1F-948C-CF0704321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724FEB-4956-4DB3-B7B4-C795218A6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98E789-96C4-43BA-A726-A8FDD095E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04EF63-CB0F-4812-ABAA-E90701B2F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8563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32EBE-E9C1-481A-AE13-809647F223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7C662B5-E790-48A7-BD50-F781167A8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891E97D-F96F-4565-9227-5CFE6A141F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4BC3548-500B-469C-BBAC-1AC89A53D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0FD62C-4EDE-413B-B8B8-1EA7AD13F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01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F599B4-70CC-4FBF-BB2C-9CDC7901C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936FB2A-9A03-4365-BF1D-49F4D98B29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6264059-8A3C-4795-BC09-FF84BB0D0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57454E-AD9A-421D-A98E-15C014A8E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DA6D2EE-9381-4DE3-9768-084D2E180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6D57403-C997-4A51-BC6B-E4B3AA3D1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3972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3D14E2-135F-4E59-9083-6948912D3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8D67779-4A92-4813-AD1B-B027284F7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E2FD368-7D77-4620-94E7-77FA589BA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457802A-46AE-440E-95D9-C791C6478E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CAB4F1F-74CB-4843-A702-AFB4FC254E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917120E-F8CA-4CE3-B279-EE679A022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C722744-978A-4E3F-8027-29FAE76AE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1CC9EE1-8110-4733-BE2D-05B1D321D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127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FDDA41-C912-47C3-9B8A-50F2B24CAD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30EEE46-A8A1-4847-A03F-612294C73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92D6AB9-24CC-4C5B-ACA8-6134C7F0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5A76F6E-35C6-46DB-99C7-892093A30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525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FE5A9D86-2483-4E1A-BF30-AFDAA6F54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ED68076-3A3F-49F8-8788-CE9AB0B18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D3D35F6-1424-4909-B9C5-BBEAF9EFB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79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BAB2F8-682C-4ED4-BBE8-40EEB2BE2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73AB49-B66A-4CB8-A96A-DB987984E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1D7E646-5D39-488E-BFEC-B7153EBBB0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F906B1D-E918-4D3A-856A-FF938903B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A3E332-A58C-44E7-A281-48E1DD32D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7118D79-066A-458E-AE99-2B930C4AE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3561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AF553C-5D6B-41DD-B15E-DADA28B68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D7DF62E-AEBC-4817-9FBB-D9A17E98D0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33576CE-2910-434C-BA72-6ED46C857B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4AE4FBB-2E62-4579-B3BB-35DFCD74B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77DC912-AD2C-4CC8-99E2-DF8E8D6AF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C486B4-5947-4120-A3E2-F314E07BA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791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5D037CD-2C1C-4C91-814E-6923C9AE4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291FE44-51A3-409E-814E-9850C8309A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624B81-18F5-4707-9BFB-71E25AD06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06095-DAAD-4439-A8E8-4658A11424BE}" type="datetimeFigureOut">
              <a:rPr lang="de-DE" smtClean="0"/>
              <a:t>21.06.2021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347D73-4889-4D79-82F6-85B20CE03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0043EA-ADE8-45DD-86E4-E00CEBFC0A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D07F-D70B-4F26-99CA-860EF148C1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5731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9" y="254574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24" name="Pfeil: nach links 23">
            <a:extLst>
              <a:ext uri="{FF2B5EF4-FFF2-40B4-BE49-F238E27FC236}">
                <a16:creationId xmlns:a16="http://schemas.microsoft.com/office/drawing/2014/main" id="{FCED4629-C62E-4737-B1C7-E113F16AEBE8}"/>
              </a:ext>
            </a:extLst>
          </p:cNvPr>
          <p:cNvSpPr/>
          <p:nvPr/>
        </p:nvSpPr>
        <p:spPr>
          <a:xfrm rot="9641963">
            <a:off x="7414705" y="5739035"/>
            <a:ext cx="978408" cy="440575"/>
          </a:xfrm>
          <a:prstGeom prst="leftArrow">
            <a:avLst/>
          </a:prstGeom>
          <a:solidFill>
            <a:srgbClr val="2E75B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6" name="Pfeil: nach links 25">
            <a:extLst>
              <a:ext uri="{FF2B5EF4-FFF2-40B4-BE49-F238E27FC236}">
                <a16:creationId xmlns:a16="http://schemas.microsoft.com/office/drawing/2014/main" id="{8469AEB4-18E3-4683-8DE8-7D3E9AAE8B54}"/>
              </a:ext>
            </a:extLst>
          </p:cNvPr>
          <p:cNvSpPr/>
          <p:nvPr/>
        </p:nvSpPr>
        <p:spPr>
          <a:xfrm rot="9492201">
            <a:off x="6868745" y="3081941"/>
            <a:ext cx="978408" cy="440575"/>
          </a:xfrm>
          <a:prstGeom prst="leftArrow">
            <a:avLst/>
          </a:prstGeom>
          <a:solidFill>
            <a:srgbClr val="2E75B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7" name="Pfeil: nach links 26">
            <a:extLst>
              <a:ext uri="{FF2B5EF4-FFF2-40B4-BE49-F238E27FC236}">
                <a16:creationId xmlns:a16="http://schemas.microsoft.com/office/drawing/2014/main" id="{2F4C8A27-1E9F-43A0-AA46-B37BC547E1AB}"/>
              </a:ext>
            </a:extLst>
          </p:cNvPr>
          <p:cNvSpPr/>
          <p:nvPr/>
        </p:nvSpPr>
        <p:spPr>
          <a:xfrm rot="17529093">
            <a:off x="9425842" y="2041800"/>
            <a:ext cx="978408" cy="440575"/>
          </a:xfrm>
          <a:prstGeom prst="leftArrow">
            <a:avLst/>
          </a:prstGeom>
          <a:solidFill>
            <a:srgbClr val="2E75B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8731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9" y="254574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A3D1E286-5B3D-4C4B-BF35-FCF292CBDE65}"/>
              </a:ext>
            </a:extLst>
          </p:cNvPr>
          <p:cNvSpPr/>
          <p:nvPr/>
        </p:nvSpPr>
        <p:spPr>
          <a:xfrm rot="563297">
            <a:off x="8448417" y="3188869"/>
            <a:ext cx="900000" cy="90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1730EB97-8DD4-4BF8-9A44-DAA5D8BDF6A2}"/>
              </a:ext>
            </a:extLst>
          </p:cNvPr>
          <p:cNvSpPr/>
          <p:nvPr/>
        </p:nvSpPr>
        <p:spPr>
          <a:xfrm rot="563297">
            <a:off x="8255585" y="4340870"/>
            <a:ext cx="900000" cy="900000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Pfeil: nach links 13">
            <a:extLst>
              <a:ext uri="{FF2B5EF4-FFF2-40B4-BE49-F238E27FC236}">
                <a16:creationId xmlns:a16="http://schemas.microsoft.com/office/drawing/2014/main" id="{65667EE8-E7CF-479C-9981-F4AE636FEC4A}"/>
              </a:ext>
            </a:extLst>
          </p:cNvPr>
          <p:cNvSpPr/>
          <p:nvPr/>
        </p:nvSpPr>
        <p:spPr>
          <a:xfrm rot="11233009">
            <a:off x="6664150" y="3143247"/>
            <a:ext cx="978408" cy="440575"/>
          </a:xfrm>
          <a:prstGeom prst="leftArrow">
            <a:avLst/>
          </a:prstGeom>
          <a:solidFill>
            <a:srgbClr val="2E75B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5" name="Pfeil: nach links 14">
            <a:extLst>
              <a:ext uri="{FF2B5EF4-FFF2-40B4-BE49-F238E27FC236}">
                <a16:creationId xmlns:a16="http://schemas.microsoft.com/office/drawing/2014/main" id="{739E27E5-78F2-43EA-B048-87DA844CE309}"/>
              </a:ext>
            </a:extLst>
          </p:cNvPr>
          <p:cNvSpPr/>
          <p:nvPr/>
        </p:nvSpPr>
        <p:spPr>
          <a:xfrm rot="398262">
            <a:off x="6413277" y="4347153"/>
            <a:ext cx="978408" cy="440575"/>
          </a:xfrm>
          <a:prstGeom prst="leftArrow">
            <a:avLst/>
          </a:prstGeom>
          <a:solidFill>
            <a:srgbClr val="2E75B6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9990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9" y="254574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18" name="Pfeil: nach links und rechts 17">
            <a:extLst>
              <a:ext uri="{FF2B5EF4-FFF2-40B4-BE49-F238E27FC236}">
                <a16:creationId xmlns:a16="http://schemas.microsoft.com/office/drawing/2014/main" id="{1B50792B-9D3C-454E-B763-169B9DDA6B55}"/>
              </a:ext>
            </a:extLst>
          </p:cNvPr>
          <p:cNvSpPr/>
          <p:nvPr/>
        </p:nvSpPr>
        <p:spPr>
          <a:xfrm rot="555987">
            <a:off x="8080984" y="4608714"/>
            <a:ext cx="1216152" cy="484632"/>
          </a:xfrm>
          <a:prstGeom prst="leftRightArrow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114A8974-505A-4800-85DF-3EE43C1F289C}"/>
              </a:ext>
            </a:extLst>
          </p:cNvPr>
          <p:cNvSpPr>
            <a:spLocks noChangeAspect="1"/>
          </p:cNvSpPr>
          <p:nvPr/>
        </p:nvSpPr>
        <p:spPr>
          <a:xfrm rot="563297">
            <a:off x="8980749" y="3766991"/>
            <a:ext cx="694941" cy="69494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3" name="Rechteck: abgerundete Ecken 22">
            <a:extLst>
              <a:ext uri="{FF2B5EF4-FFF2-40B4-BE49-F238E27FC236}">
                <a16:creationId xmlns:a16="http://schemas.microsoft.com/office/drawing/2014/main" id="{4D4274B6-C5E7-4859-9D82-F15AAAB1A7DC}"/>
              </a:ext>
            </a:extLst>
          </p:cNvPr>
          <p:cNvSpPr>
            <a:spLocks noChangeAspect="1"/>
          </p:cNvSpPr>
          <p:nvPr/>
        </p:nvSpPr>
        <p:spPr>
          <a:xfrm rot="563297">
            <a:off x="7988677" y="3599871"/>
            <a:ext cx="694941" cy="69494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3E629AF4-30CB-46D6-AC6D-F996319F4066}"/>
              </a:ext>
            </a:extLst>
          </p:cNvPr>
          <p:cNvSpPr>
            <a:spLocks noChangeAspect="1"/>
          </p:cNvSpPr>
          <p:nvPr/>
        </p:nvSpPr>
        <p:spPr>
          <a:xfrm rot="563297">
            <a:off x="8482238" y="3367436"/>
            <a:ext cx="805711" cy="80571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538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8" y="253641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3E629AF4-30CB-46D6-AC6D-F996319F4066}"/>
              </a:ext>
            </a:extLst>
          </p:cNvPr>
          <p:cNvSpPr>
            <a:spLocks noChangeAspect="1"/>
          </p:cNvSpPr>
          <p:nvPr/>
        </p:nvSpPr>
        <p:spPr>
          <a:xfrm rot="563297">
            <a:off x="8845254" y="3336842"/>
            <a:ext cx="816752" cy="76994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CF5045DE-B5C0-4F43-90F0-A224949EA782}"/>
              </a:ext>
            </a:extLst>
          </p:cNvPr>
          <p:cNvGrpSpPr/>
          <p:nvPr/>
        </p:nvGrpSpPr>
        <p:grpSpPr>
          <a:xfrm>
            <a:off x="8088032" y="3511453"/>
            <a:ext cx="1386723" cy="1731876"/>
            <a:chOff x="8088032" y="3511453"/>
            <a:chExt cx="1386723" cy="1731876"/>
          </a:xfrm>
        </p:grpSpPr>
        <p:sp>
          <p:nvSpPr>
            <p:cNvPr id="2" name="Ellipse 1">
              <a:extLst>
                <a:ext uri="{FF2B5EF4-FFF2-40B4-BE49-F238E27FC236}">
                  <a16:creationId xmlns:a16="http://schemas.microsoft.com/office/drawing/2014/main" id="{8A34ED9B-301B-4C1F-8E57-8ACB732781A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172787" y="3511453"/>
              <a:ext cx="1301968" cy="1301968"/>
            </a:xfrm>
            <a:prstGeom prst="ellipse">
              <a:avLst/>
            </a:prstGeom>
            <a:solidFill>
              <a:schemeClr val="bg1">
                <a:alpha val="46000"/>
              </a:schemeClr>
            </a:solidFill>
            <a:ln w="38100">
              <a:solidFill>
                <a:srgbClr val="2E75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4BB6355A-ACEA-4E65-93C7-00321AC452C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243631" y="3582297"/>
              <a:ext cx="1160280" cy="1160280"/>
            </a:xfrm>
            <a:prstGeom prst="ellipse">
              <a:avLst/>
            </a:prstGeom>
            <a:solidFill>
              <a:schemeClr val="bg1">
                <a:alpha val="46000"/>
              </a:schemeClr>
            </a:solidFill>
            <a:ln w="19050">
              <a:solidFill>
                <a:srgbClr val="2E75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3" name="Rechteck 2">
              <a:extLst>
                <a:ext uri="{FF2B5EF4-FFF2-40B4-BE49-F238E27FC236}">
                  <a16:creationId xmlns:a16="http://schemas.microsoft.com/office/drawing/2014/main" id="{0329940F-B29B-41F8-AC31-82260CF50C4A}"/>
                </a:ext>
              </a:extLst>
            </p:cNvPr>
            <p:cNvSpPr/>
            <p:nvPr/>
          </p:nvSpPr>
          <p:spPr>
            <a:xfrm rot="2649845">
              <a:off x="8088032" y="4545292"/>
              <a:ext cx="97059" cy="698037"/>
            </a:xfrm>
            <a:prstGeom prst="rect">
              <a:avLst/>
            </a:prstGeom>
            <a:solidFill>
              <a:srgbClr val="2E75B6"/>
            </a:solidFill>
            <a:ln>
              <a:solidFill>
                <a:srgbClr val="2E75B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73641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9" y="254574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10" name="Rechteck: abgerundete Ecken 9">
            <a:extLst>
              <a:ext uri="{FF2B5EF4-FFF2-40B4-BE49-F238E27FC236}">
                <a16:creationId xmlns:a16="http://schemas.microsoft.com/office/drawing/2014/main" id="{3C79B09A-2152-4D9F-BD9F-336674561B8C}"/>
              </a:ext>
            </a:extLst>
          </p:cNvPr>
          <p:cNvSpPr>
            <a:spLocks noChangeAspect="1"/>
          </p:cNvSpPr>
          <p:nvPr/>
        </p:nvSpPr>
        <p:spPr>
          <a:xfrm rot="563297">
            <a:off x="8379870" y="3884911"/>
            <a:ext cx="805711" cy="80571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Pfeil: nach oben 1">
            <a:extLst>
              <a:ext uri="{FF2B5EF4-FFF2-40B4-BE49-F238E27FC236}">
                <a16:creationId xmlns:a16="http://schemas.microsoft.com/office/drawing/2014/main" id="{FAB6A9D0-D06B-4A32-8D92-3C85B569544D}"/>
              </a:ext>
            </a:extLst>
          </p:cNvPr>
          <p:cNvSpPr/>
          <p:nvPr/>
        </p:nvSpPr>
        <p:spPr>
          <a:xfrm rot="14114627">
            <a:off x="8115366" y="4426070"/>
            <a:ext cx="408367" cy="649744"/>
          </a:xfrm>
          <a:prstGeom prst="upArrow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: nach oben 12">
            <a:extLst>
              <a:ext uri="{FF2B5EF4-FFF2-40B4-BE49-F238E27FC236}">
                <a16:creationId xmlns:a16="http://schemas.microsoft.com/office/drawing/2014/main" id="{B46693DA-BB41-42AF-A180-9E59DA3EA4CD}"/>
              </a:ext>
            </a:extLst>
          </p:cNvPr>
          <p:cNvSpPr/>
          <p:nvPr/>
        </p:nvSpPr>
        <p:spPr>
          <a:xfrm rot="19514127">
            <a:off x="8468346" y="3353420"/>
            <a:ext cx="408367" cy="649744"/>
          </a:xfrm>
          <a:prstGeom prst="upArrow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Pfeil: nach oben 13">
            <a:extLst>
              <a:ext uri="{FF2B5EF4-FFF2-40B4-BE49-F238E27FC236}">
                <a16:creationId xmlns:a16="http://schemas.microsoft.com/office/drawing/2014/main" id="{5EAEABF3-C345-4AA2-A6C3-B0E07683D325}"/>
              </a:ext>
            </a:extLst>
          </p:cNvPr>
          <p:cNvSpPr/>
          <p:nvPr/>
        </p:nvSpPr>
        <p:spPr>
          <a:xfrm rot="5035278">
            <a:off x="9103151" y="4064565"/>
            <a:ext cx="408367" cy="649744"/>
          </a:xfrm>
          <a:prstGeom prst="upArrow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2660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9" y="254574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88700A0F-EF10-4AE2-ABDD-6706EC7D64D7}"/>
              </a:ext>
            </a:extLst>
          </p:cNvPr>
          <p:cNvSpPr>
            <a:spLocks noChangeAspect="1"/>
          </p:cNvSpPr>
          <p:nvPr/>
        </p:nvSpPr>
        <p:spPr>
          <a:xfrm rot="563297">
            <a:off x="8997148" y="3111247"/>
            <a:ext cx="845521" cy="120511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0" name="Pfeil: nach oben 9">
            <a:extLst>
              <a:ext uri="{FF2B5EF4-FFF2-40B4-BE49-F238E27FC236}">
                <a16:creationId xmlns:a16="http://schemas.microsoft.com/office/drawing/2014/main" id="{973736F8-B9D1-4AF8-BC71-430B3499709A}"/>
              </a:ext>
            </a:extLst>
          </p:cNvPr>
          <p:cNvSpPr/>
          <p:nvPr/>
        </p:nvSpPr>
        <p:spPr>
          <a:xfrm rot="11346270">
            <a:off x="8752959" y="3742020"/>
            <a:ext cx="408367" cy="649744"/>
          </a:xfrm>
          <a:prstGeom prst="upArrow">
            <a:avLst/>
          </a:prstGeom>
          <a:solidFill>
            <a:schemeClr val="bg1"/>
          </a:solidFill>
          <a:ln w="28575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214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9" y="254574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sp>
        <p:nvSpPr>
          <p:cNvPr id="4" name="Ellipse 3">
            <a:extLst>
              <a:ext uri="{FF2B5EF4-FFF2-40B4-BE49-F238E27FC236}">
                <a16:creationId xmlns:a16="http://schemas.microsoft.com/office/drawing/2014/main" id="{53E0BBE7-19FA-409F-99B5-59AEE3FC024E}"/>
              </a:ext>
            </a:extLst>
          </p:cNvPr>
          <p:cNvSpPr/>
          <p:nvPr/>
        </p:nvSpPr>
        <p:spPr>
          <a:xfrm>
            <a:off x="8416212" y="4751974"/>
            <a:ext cx="540000" cy="540000"/>
          </a:xfrm>
          <a:prstGeom prst="ellipse">
            <a:avLst/>
          </a:prstGeom>
          <a:solidFill>
            <a:schemeClr val="bg1"/>
          </a:solidFill>
          <a:ln w="57150">
            <a:solidFill>
              <a:srgbClr val="2E75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FE37118A-5ADB-4B57-B46F-3149F39F9DCF}"/>
              </a:ext>
            </a:extLst>
          </p:cNvPr>
          <p:cNvCxnSpPr>
            <a:cxnSpLocks/>
          </p:cNvCxnSpPr>
          <p:nvPr/>
        </p:nvCxnSpPr>
        <p:spPr>
          <a:xfrm>
            <a:off x="7088035" y="2022808"/>
            <a:ext cx="625156" cy="615229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51DCA2C6-A61E-4D2B-84D3-991DD0CD9322}"/>
              </a:ext>
            </a:extLst>
          </p:cNvPr>
          <p:cNvCxnSpPr>
            <a:cxnSpLocks/>
          </p:cNvCxnSpPr>
          <p:nvPr/>
        </p:nvCxnSpPr>
        <p:spPr>
          <a:xfrm>
            <a:off x="7511852" y="1676867"/>
            <a:ext cx="275622" cy="706437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E3F5310F-3CE3-4891-950C-F675FE256530}"/>
              </a:ext>
            </a:extLst>
          </p:cNvPr>
          <p:cNvCxnSpPr>
            <a:cxnSpLocks/>
          </p:cNvCxnSpPr>
          <p:nvPr/>
        </p:nvCxnSpPr>
        <p:spPr>
          <a:xfrm>
            <a:off x="8033480" y="1676867"/>
            <a:ext cx="0" cy="598502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3784AC9A-6AFC-4CCF-9F01-9068E8C2A022}"/>
              </a:ext>
            </a:extLst>
          </p:cNvPr>
          <p:cNvCxnSpPr>
            <a:cxnSpLocks/>
          </p:cNvCxnSpPr>
          <p:nvPr/>
        </p:nvCxnSpPr>
        <p:spPr>
          <a:xfrm>
            <a:off x="7201805" y="2755063"/>
            <a:ext cx="397616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>
            <a:extLst>
              <a:ext uri="{FF2B5EF4-FFF2-40B4-BE49-F238E27FC236}">
                <a16:creationId xmlns:a16="http://schemas.microsoft.com/office/drawing/2014/main" id="{DED7DA39-50D3-4180-85D9-A5A4C32505FA}"/>
              </a:ext>
            </a:extLst>
          </p:cNvPr>
          <p:cNvCxnSpPr>
            <a:cxnSpLocks/>
          </p:cNvCxnSpPr>
          <p:nvPr/>
        </p:nvCxnSpPr>
        <p:spPr>
          <a:xfrm flipH="1">
            <a:off x="8298692" y="2102043"/>
            <a:ext cx="117520" cy="222747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456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>
            <a:extLst>
              <a:ext uri="{FF2B5EF4-FFF2-40B4-BE49-F238E27FC236}">
                <a16:creationId xmlns:a16="http://schemas.microsoft.com/office/drawing/2014/main" id="{892C9D8B-1D90-4580-A4D8-9C8A587E1957}"/>
              </a:ext>
            </a:extLst>
          </p:cNvPr>
          <p:cNvSpPr>
            <a:spLocks noChangeAspect="1"/>
          </p:cNvSpPr>
          <p:nvPr/>
        </p:nvSpPr>
        <p:spPr>
          <a:xfrm>
            <a:off x="1741398" y="452318"/>
            <a:ext cx="8709205" cy="595336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22" name="Gruppieren 21">
            <a:extLst>
              <a:ext uri="{FF2B5EF4-FFF2-40B4-BE49-F238E27FC236}">
                <a16:creationId xmlns:a16="http://schemas.microsoft.com/office/drawing/2014/main" id="{B2432CFD-4F11-4F12-B796-B1C07FA39CB1}"/>
              </a:ext>
            </a:extLst>
          </p:cNvPr>
          <p:cNvGrpSpPr/>
          <p:nvPr/>
        </p:nvGrpSpPr>
        <p:grpSpPr>
          <a:xfrm rot="523733">
            <a:off x="7499159" y="2545745"/>
            <a:ext cx="2605639" cy="3455492"/>
            <a:chOff x="7641771" y="2565918"/>
            <a:chExt cx="2605639" cy="380104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273345DA-381B-4E5E-85CC-7C2EF984AB14}"/>
                </a:ext>
              </a:extLst>
            </p:cNvPr>
            <p:cNvSpPr/>
            <p:nvPr/>
          </p:nvSpPr>
          <p:spPr>
            <a:xfrm>
              <a:off x="7837714" y="2845837"/>
              <a:ext cx="2230017" cy="30417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pic>
          <p:nvPicPr>
            <p:cNvPr id="20" name="Grafik 19">
              <a:extLst>
                <a:ext uri="{FF2B5EF4-FFF2-40B4-BE49-F238E27FC236}">
                  <a16:creationId xmlns:a16="http://schemas.microsoft.com/office/drawing/2014/main" id="{BB8DFC46-A1C4-4D57-A8CF-B5EBAA4B7C8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41771" y="2565918"/>
              <a:ext cx="2605639" cy="3801041"/>
            </a:xfrm>
            <a:prstGeom prst="rect">
              <a:avLst/>
            </a:prstGeom>
          </p:spPr>
        </p:pic>
      </p:grpSp>
      <p:pic>
        <p:nvPicPr>
          <p:cNvPr id="12294" name="Picture 6" descr="Behinderte, Stuhl, Rollstuhl, Rad, Logo, Anmelden">
            <a:extLst>
              <a:ext uri="{FF2B5EF4-FFF2-40B4-BE49-F238E27FC236}">
                <a16:creationId xmlns:a16="http://schemas.microsoft.com/office/drawing/2014/main" id="{D8EC17B3-BE8A-4185-B69A-800A2B131F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2E75B6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059" y="3299654"/>
            <a:ext cx="1411838" cy="1770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038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loo</dc:creator>
  <cp:lastModifiedBy>Philipp Staubitz</cp:lastModifiedBy>
  <cp:revision>8</cp:revision>
  <dcterms:created xsi:type="dcterms:W3CDTF">2021-03-14T10:30:41Z</dcterms:created>
  <dcterms:modified xsi:type="dcterms:W3CDTF">2021-06-21T14:35:47Z</dcterms:modified>
</cp:coreProperties>
</file>