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83" r:id="rId10"/>
    <p:sldId id="284" r:id="rId11"/>
    <p:sldId id="286" r:id="rId12"/>
    <p:sldId id="285" r:id="rId13"/>
    <p:sldId id="277" r:id="rId14"/>
    <p:sldId id="279" r:id="rId15"/>
    <p:sldId id="280" r:id="rId16"/>
    <p:sldId id="289" r:id="rId17"/>
    <p:sldId id="288" r:id="rId18"/>
    <p:sldId id="287" r:id="rId19"/>
    <p:sldId id="282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C01"/>
    <a:srgbClr val="33CC33"/>
    <a:srgbClr val="66FFCC"/>
    <a:srgbClr val="99FF33"/>
    <a:srgbClr val="9966FF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09T21:11:12.1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0 433 24575,'1'-7'0,"1"0"0,0 1 0,0-1 0,0 1 0,5-11 0,2-3 0,11-47 0,-15 46 0,1 0 0,1 0 0,0 1 0,2 0 0,12-21 0,-19 38 0,1 0 0,-1 0 0,1 0 0,-1 0 0,1 1 0,0-1 0,0 1 0,0-1 0,1 1 0,-1 0 0,1 0 0,-1 1 0,1-1 0,-1 1 0,1 0 0,0 0 0,0 0 0,-1 0 0,1 0 0,0 1 0,0 0 0,0 0 0,0 0 0,0 0 0,0 1 0,-1-1 0,1 1 0,0 0 0,0 0 0,6 3 0,-1 0 0,-1 0 0,0 0 0,1 1 0,-1 0 0,-1 0 0,1 1 0,-1 0 0,0 0 0,0 1 0,-1 0 0,9 12 0,32 68 0,-42-73 0,1-1 0,0 0 0,1 0 0,1-1 0,0 0 0,0 0 0,2 0 0,-1-2 0,1 1 0,18 14 0,-25-23 0,-1 0 0,1-1 0,-1 1 0,1-1 0,0 0 0,-1 0 0,1 0 0,0 0 0,0 0 0,0 0 0,0-1 0,0 0 0,-1 1 0,1-1 0,0 0 0,0 0 0,0-1 0,0 1 0,5-2 0,-4 0 0,1 0 0,-1 0 0,1 0 0,-1-1 0,0 1 0,0-1 0,0-1 0,0 1 0,-1 0 0,7-8 0,4-8 0,-1 0 0,0-1 0,18-43 0,-24 48 0,30-66 0,41-77 0,-77 156 0,0 0 0,0 0 0,0 0 0,1 0 0,-1 0 0,0 1 0,1-1 0,-1 0 0,1 1 0,0-1 0,-1 1 0,1-1 0,0 1 0,0 0 0,0 0 0,0 0 0,0 0 0,0 0 0,0 0 0,0 1 0,0-1 0,1 1 0,2-1 0,-2 1 0,0 1 0,0 0 0,0 0 0,0 0 0,0 0 0,0 0 0,0 0 0,0 1 0,0-1 0,0 1 0,-1 0 0,1 0 0,-1 0 0,4 3 0,6 9 0,0 0 0,-1 1 0,0 0 0,11 23 0,34 74 0,-42-80 0,1 0 0,2-1 0,1-1 0,1-1 0,30 36 0,-40-56 0,18 16 0,-26-25 0,0 1 0,0-1 0,0 0 0,0 0 0,0 0 0,0 0 0,0 0 0,0 0 0,-1 0 0,1 0 0,0 0 0,0-1 0,0 1 0,0 0 0,0 0 0,0-1 0,0 1 0,-1-1 0,1 1 0,0-1 0,0 1 0,-1-1 0,1 1 0,0-1 0,-1 0 0,1 1 0,0-1 0,-1 0 0,1 1 0,-1-1 0,1 0 0,-1 0 0,0 0 0,1 0 0,-1 1 0,1-3 0,7-16 0,-1 0 0,0 0 0,-1-1 0,-1 1 0,2-22 0,11-39 0,-18 78-3,0 0 0,1 1 0,-1-1 0,0 1 0,1-1 0,0 0 0,-1 1 0,1-1 0,0 1 0,0-1 0,0 1 1,0 0-1,0-1 0,0 1 0,0 0 0,1 0 0,-1 0 0,0 0 0,1 0 0,-1 0 0,0 0 0,1 0 0,0 0 0,-1 1 0,1-1 0,2 0 0,-2 1 16,1 0 1,0 1-1,0-1 0,-1 1 1,1-1-1,0 1 0,-1 0 1,1 0-1,0 0 0,-1 1 1,0-1-1,1 0 0,-1 1 1,3 2-1,7 6-310,-1 1 0,0 0 0,0 0 0,14 22 0,-13-13-6529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09T21:11:13.6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09T22:05:47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82 24575,'0'-1'0,"1"-1"0,0 0 0,0 1 0,0-1 0,0 1 0,0-1 0,0 1 0,0-1 0,0 1 0,1 0 0,-1 0 0,1 0 0,-1-1 0,1 1 0,-1 1 0,1-1 0,2-1 0,31-14 0,-5 6 0,0 2 0,1 1 0,-1 1 0,1 1 0,1 2 0,-1 1 0,0 2 0,1 1 0,-1 1 0,0 2 0,54 13 0,390 129 0,-449-140 0,0 0 0,1-2 0,0-1 0,0-2 0,0 0 0,0-2 0,0 0 0,48-11 0,-21-1 0,0-2 0,-1-3 0,59-28 0,-74 30 0,0 1 0,1 2 0,0 2 0,1 2 0,0 2 0,1 1 0,79-1 0,-85 7 0,-11-1 0,1 0 0,-1 2 0,1 1 0,-1 1 0,0 1 0,1 1 0,-2 1 0,24 10 0,406 170 0,-391-163 0,2-2 0,0-3 0,99 15 0,-100-25 0,-37-3 0,0-1 0,0-2 0,0 0 0,0-2 0,0-1 0,0-1 0,34-7 0,-12-7-47,-41 13-55,1 0 1,0 0 0,0 0-1,1 1 1,-1 0 0,0 0-1,1 1 1,-1 1-1,1-1 1,0 1 0,-1 0-1,10 2 1,-2 4-6725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A415C7-CEC1-401D-B0F5-C0D8CAB22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FC1F81-ACB1-4E27-8CC5-AA3172213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FF2958-1699-48C5-840F-79BFF34F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0017C7-7F8F-469D-9A2D-26F352C57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0BD4DF-5FD7-44AB-ABD6-4DC365D2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9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C8A26-4BEA-4537-9156-218E52AC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52B673-20D2-4B02-B4D1-739A9D2D3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244C20-1B96-445B-91D6-383CABF1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AE6899-51C9-4008-A12A-B6F08A46E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E30616-A930-47E0-9C95-E941513E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68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315C3F-7909-4028-8B5B-BA1BE858C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DEC7B9-B739-41A6-92DC-6C99F53A8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FD7081-8298-4097-A757-AB91B169A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D3E510-0C01-40C7-9869-9D5AF41E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B6420E-CC5A-449F-9F02-4C95C4DA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968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95EEB6-2FBB-4F23-8B05-77BC7319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63A18-2B66-4F1F-948C-CF070432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724FEB-4956-4DB3-B7B4-C795218A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98E789-96C4-43BA-A726-A8FDD095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04EF63-CB0F-4812-ABAA-E90701B2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56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32EBE-E9C1-481A-AE13-809647F22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C662B5-E790-48A7-BD50-F781167A8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91E97D-F96F-4565-9227-5CFE6A14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C3548-500B-469C-BBAC-1AC89A53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0FD62C-4EDE-413B-B8B8-1EA7AD13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01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599B4-70CC-4FBF-BB2C-9CDC7901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36FB2A-9A03-4365-BF1D-49F4D98B2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264059-8A3C-4795-BC09-FF84BB0D0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57454E-AD9A-421D-A98E-15C014A8E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A6D2EE-9381-4DE3-9768-084D2E180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D57403-C997-4A51-BC6B-E4B3AA3D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97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D14E2-135F-4E59-9083-6948912D3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D67779-4A92-4813-AD1B-B027284F7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2FD368-7D77-4620-94E7-77FA589BA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457802A-46AE-440E-95D9-C791C6478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CAB4F1F-74CB-4843-A702-AFB4FC254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17120E-F8CA-4CE3-B279-EE679A022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722744-978A-4E3F-8027-29FAE76A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CC9EE1-8110-4733-BE2D-05B1D321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12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DDA41-C912-47C3-9B8A-50F2B24CA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30EEE46-A8A1-4847-A03F-612294C7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2D6AB9-24CC-4C5B-ACA8-6134C7F0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A76F6E-35C6-46DB-99C7-892093A3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2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E5A9D86-2483-4E1A-BF30-AFDAA6F5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D68076-3A3F-49F8-8788-CE9AB0B1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3D35F6-1424-4909-B9C5-BBEAF9EF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79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AB2F8-682C-4ED4-BBE8-40EEB2BE2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73AB49-B66A-4CB8-A96A-DB987984E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D7E646-5D39-488E-BFEC-B7153EBBB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906B1D-E918-4D3A-856A-FF938903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A3E332-A58C-44E7-A281-48E1DD32D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118D79-066A-458E-AE99-2B930C4A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56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F553C-5D6B-41DD-B15E-DADA28B68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D7DF62E-AEBC-4817-9FBB-D9A17E98D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3576CE-2910-434C-BA72-6ED46C857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AE4FBB-2E62-4579-B3BB-35DFCD74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7DC912-AD2C-4CC8-99E2-DF8E8D6A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C486B4-5947-4120-A3E2-F314E07B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91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5D037CD-2C1C-4C91-814E-6923C9AE4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91FE44-51A3-409E-814E-9850C8309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624B81-18F5-4707-9BFB-71E25AD06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06095-DAAD-4439-A8E8-4658A11424BE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47D73-4889-4D79-82F6-85B20CE03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0043EA-ADE8-45DD-86E4-E00CEBFC0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73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customXml" Target="../ink/ink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6.png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4098" name="Picture 2" descr="Linse, Foto, Kamera, Icon, Auslöser, Optische, Studio">
            <a:extLst>
              <a:ext uri="{FF2B5EF4-FFF2-40B4-BE49-F238E27FC236}">
                <a16:creationId xmlns:a16="http://schemas.microsoft.com/office/drawing/2014/main" id="{440ECA21-2DAD-4704-BD98-8CB2C8A5F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585" y="3621414"/>
            <a:ext cx="1819469" cy="181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990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4338" name="Picture 2" descr="Klang, Welle, Wellenform, Aural, Audio, Schall, Ohr">
            <a:extLst>
              <a:ext uri="{FF2B5EF4-FFF2-40B4-BE49-F238E27FC236}">
                <a16:creationId xmlns:a16="http://schemas.microsoft.com/office/drawing/2014/main" id="{7D311AD8-FE23-4678-9843-B3CF617999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047">
            <a:off x="6636685" y="3746599"/>
            <a:ext cx="3138196" cy="156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935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6386" name="Picture 2" descr="Sperren, Vorhängeschloss, Gesperrt, Geschlossen">
            <a:extLst>
              <a:ext uri="{FF2B5EF4-FFF2-40B4-BE49-F238E27FC236}">
                <a16:creationId xmlns:a16="http://schemas.microsoft.com/office/drawing/2014/main" id="{F53FFC46-9416-482F-AB04-5373CD8C9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386">
            <a:off x="7429431" y="3541866"/>
            <a:ext cx="1367777" cy="1950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900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5364" name="Picture 4" descr="Papier, Dokumentieren, Weiß, Leer, Schreiben, Material">
            <a:extLst>
              <a:ext uri="{FF2B5EF4-FFF2-40B4-BE49-F238E27FC236}">
                <a16:creationId xmlns:a16="http://schemas.microsoft.com/office/drawing/2014/main" id="{9A1C3BB0-B22A-4395-BA66-E68A2A073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4590">
            <a:off x="7396996" y="3674917"/>
            <a:ext cx="1432647" cy="181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8867BE57-25BC-495E-8EA3-A1367C2D8991}"/>
              </a:ext>
            </a:extLst>
          </p:cNvPr>
          <p:cNvSpPr txBox="1"/>
          <p:nvPr/>
        </p:nvSpPr>
        <p:spPr>
          <a:xfrm rot="219627">
            <a:off x="7708258" y="4292146"/>
            <a:ext cx="1142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PDF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6255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440AA5B-5811-4903-89F2-B994E4013ED4}"/>
              </a:ext>
            </a:extLst>
          </p:cNvPr>
          <p:cNvSpPr/>
          <p:nvPr/>
        </p:nvSpPr>
        <p:spPr>
          <a:xfrm rot="166154">
            <a:off x="7562193" y="4258897"/>
            <a:ext cx="1082351" cy="107302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2B4919F7-3086-42A2-B488-7539ECFE59EE}"/>
              </a:ext>
            </a:extLst>
          </p:cNvPr>
          <p:cNvSpPr/>
          <p:nvPr/>
        </p:nvSpPr>
        <p:spPr>
          <a:xfrm rot="166154">
            <a:off x="7159309" y="4534774"/>
            <a:ext cx="297212" cy="90852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Picture 2" descr="Wi-Fi, Wifi, Symbol, Wireless, Internet, Anmelden">
            <a:extLst>
              <a:ext uri="{FF2B5EF4-FFF2-40B4-BE49-F238E27FC236}">
                <a16:creationId xmlns:a16="http://schemas.microsoft.com/office/drawing/2014/main" id="{633B33D7-CE70-472C-BA7A-783C94414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88742">
            <a:off x="8245783" y="3782062"/>
            <a:ext cx="1087134" cy="80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080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4BE9B99-3DCD-4B6B-9357-12DEBB59FE10}"/>
              </a:ext>
            </a:extLst>
          </p:cNvPr>
          <p:cNvGrpSpPr/>
          <p:nvPr/>
        </p:nvGrpSpPr>
        <p:grpSpPr>
          <a:xfrm>
            <a:off x="1741397" y="452318"/>
            <a:ext cx="8709205" cy="5953364"/>
            <a:chOff x="1741397" y="452318"/>
            <a:chExt cx="8709205" cy="5953364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892C9D8B-1D90-4580-A4D8-9C8A587E19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41397" y="452318"/>
              <a:ext cx="8709205" cy="595336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89000"/>
                  </a:schemeClr>
                </a:gs>
                <a:gs pos="23000">
                  <a:schemeClr val="accent5">
                    <a:lumMod val="89000"/>
                  </a:schemeClr>
                </a:gs>
                <a:gs pos="69000">
                  <a:schemeClr val="accent5">
                    <a:lumMod val="75000"/>
                  </a:schemeClr>
                </a:gs>
                <a:gs pos="97000">
                  <a:schemeClr val="accent5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D7C1473D-71FF-4591-A94E-4005E57F2135}"/>
                </a:ext>
              </a:extLst>
            </p:cNvPr>
            <p:cNvGrpSpPr/>
            <p:nvPr/>
          </p:nvGrpSpPr>
          <p:grpSpPr>
            <a:xfrm rot="16390626">
              <a:off x="6804000" y="2652356"/>
              <a:ext cx="2814523" cy="3757882"/>
              <a:chOff x="7641771" y="2565918"/>
              <a:chExt cx="2605639" cy="3801041"/>
            </a:xfrm>
          </p:grpSpPr>
          <p:sp>
            <p:nvSpPr>
              <p:cNvPr id="11" name="Rechteck 10">
                <a:extLst>
                  <a:ext uri="{FF2B5EF4-FFF2-40B4-BE49-F238E27FC236}">
                    <a16:creationId xmlns:a16="http://schemas.microsoft.com/office/drawing/2014/main" id="{1B5964FA-DAB1-48AC-81A4-AABE1460FC63}"/>
                  </a:ext>
                </a:extLst>
              </p:cNvPr>
              <p:cNvSpPr/>
              <p:nvPr/>
            </p:nvSpPr>
            <p:spPr>
              <a:xfrm>
                <a:off x="7837714" y="2845837"/>
                <a:ext cx="2230017" cy="304177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13" name="Grafik 12">
                <a:extLst>
                  <a:ext uri="{FF2B5EF4-FFF2-40B4-BE49-F238E27FC236}">
                    <a16:creationId xmlns:a16="http://schemas.microsoft.com/office/drawing/2014/main" id="{517B6F22-E71B-4EE1-BD5C-13B0A3E76B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41771" y="2565918"/>
                <a:ext cx="2605639" cy="3801041"/>
              </a:xfrm>
              <a:prstGeom prst="rect">
                <a:avLst/>
              </a:prstGeom>
            </p:spPr>
          </p:pic>
        </p:grpSp>
        <p:pic>
          <p:nvPicPr>
            <p:cNvPr id="13316" name="Picture 4" descr="Tastatur, Computer, Technologie, Internet, Büro, Pc">
              <a:extLst>
                <a:ext uri="{FF2B5EF4-FFF2-40B4-BE49-F238E27FC236}">
                  <a16:creationId xmlns:a16="http://schemas.microsoft.com/office/drawing/2014/main" id="{2B7DF614-0D59-4249-9A69-BE3ADA4E0A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751"/>
            <a:stretch/>
          </p:blipFill>
          <p:spPr bwMode="auto">
            <a:xfrm flipH="1">
              <a:off x="4863710" y="4846912"/>
              <a:ext cx="2395244" cy="11936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Picture 2" descr="Maus, Anmelden, Symbol, Zwei Tasten, Gerät, Eingang">
            <a:extLst>
              <a:ext uri="{FF2B5EF4-FFF2-40B4-BE49-F238E27FC236}">
                <a16:creationId xmlns:a16="http://schemas.microsoft.com/office/drawing/2014/main" id="{57DBF23C-219D-4E21-909F-A3ACEC081E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35"/>
          <a:stretch/>
        </p:blipFill>
        <p:spPr bwMode="auto">
          <a:xfrm rot="19053324">
            <a:off x="9067995" y="4932661"/>
            <a:ext cx="818098" cy="114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934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4338" name="Picture 2" descr="Usb, Festplatte, Disc, Lagerung, Technologie, Antrieb">
            <a:extLst>
              <a:ext uri="{FF2B5EF4-FFF2-40B4-BE49-F238E27FC236}">
                <a16:creationId xmlns:a16="http://schemas.microsoft.com/office/drawing/2014/main" id="{6B041D6B-5BD0-44C5-88A4-C9EE4BBFE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83638" y="4737912"/>
            <a:ext cx="1729553" cy="120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832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EFB02DC0-44D7-4E42-94CF-27A85EE242F9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11FE8AF4-6261-498D-A899-CA0F5467271C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EC8CEFD0-4CF1-4802-9DA6-D0C9D5506B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9458" name="Picture 2" descr="Mappe, Datei, Symbol, Archiv, Lagerung, Unterlagen">
            <a:extLst>
              <a:ext uri="{FF2B5EF4-FFF2-40B4-BE49-F238E27FC236}">
                <a16:creationId xmlns:a16="http://schemas.microsoft.com/office/drawing/2014/main" id="{8815AD29-FFA1-460C-B50F-72CAECA95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260" y="3502996"/>
            <a:ext cx="1488943" cy="102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Mappe, Datei, Symbol, Archiv, Lagerung, Unterlagen">
            <a:extLst>
              <a:ext uri="{FF2B5EF4-FFF2-40B4-BE49-F238E27FC236}">
                <a16:creationId xmlns:a16="http://schemas.microsoft.com/office/drawing/2014/main" id="{4F6140ED-A37C-46E0-9544-B2AC4EE4C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203" y="4773946"/>
            <a:ext cx="1607064" cy="110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Pfeil: nach rechts 15">
            <a:extLst>
              <a:ext uri="{FF2B5EF4-FFF2-40B4-BE49-F238E27FC236}">
                <a16:creationId xmlns:a16="http://schemas.microsoft.com/office/drawing/2014/main" id="{23F695B4-4B45-40C0-9E0D-8A827A090D2B}"/>
              </a:ext>
            </a:extLst>
          </p:cNvPr>
          <p:cNvSpPr/>
          <p:nvPr/>
        </p:nvSpPr>
        <p:spPr>
          <a:xfrm rot="2826208">
            <a:off x="7034493" y="4696559"/>
            <a:ext cx="978408" cy="484632"/>
          </a:xfrm>
          <a:prstGeom prst="right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400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7410" name="Picture 2" descr="Bleistift, Stift, Büro, Schule, Schreiben">
            <a:extLst>
              <a:ext uri="{FF2B5EF4-FFF2-40B4-BE49-F238E27FC236}">
                <a16:creationId xmlns:a16="http://schemas.microsoft.com/office/drawing/2014/main" id="{E4B64FEA-D5CE-4E9A-9D8F-089885CA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190" y="2656912"/>
            <a:ext cx="1224473" cy="244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6AE65B5B-E66D-43C4-AFCC-676DEBE3E1E8}"/>
                  </a:ext>
                </a:extLst>
              </p14:cNvPr>
              <p14:cNvContentPartPr/>
              <p14:nvPr/>
            </p14:nvContentPartPr>
            <p14:xfrm>
              <a:off x="7016356" y="5055392"/>
              <a:ext cx="1254600" cy="122400"/>
            </p14:xfrm>
          </p:contentPart>
        </mc:Choice>
        <mc:Fallback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6AE65B5B-E66D-43C4-AFCC-676DEBE3E1E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07716" y="5046392"/>
                <a:ext cx="1272240" cy="14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72887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69204B34-EDB3-4A88-A3DB-D52BCB51F8C0}"/>
              </a:ext>
            </a:extLst>
          </p:cNvPr>
          <p:cNvSpPr/>
          <p:nvPr/>
        </p:nvSpPr>
        <p:spPr>
          <a:xfrm rot="202830">
            <a:off x="6858491" y="3507644"/>
            <a:ext cx="1203526" cy="2024742"/>
          </a:xfrm>
          <a:prstGeom prst="roundRect">
            <a:avLst>
              <a:gd name="adj" fmla="val 1235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CA19ED1-7D47-47BE-B7DD-B2AA332133F9}"/>
              </a:ext>
            </a:extLst>
          </p:cNvPr>
          <p:cNvSpPr/>
          <p:nvPr/>
        </p:nvSpPr>
        <p:spPr>
          <a:xfrm rot="202830">
            <a:off x="8199962" y="3579407"/>
            <a:ext cx="1203526" cy="2024742"/>
          </a:xfrm>
          <a:prstGeom prst="roundRect">
            <a:avLst>
              <a:gd name="adj" fmla="val 1235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5E914F6-A851-446D-AF93-F777F950E9F3}"/>
              </a:ext>
            </a:extLst>
          </p:cNvPr>
          <p:cNvSpPr txBox="1"/>
          <p:nvPr/>
        </p:nvSpPr>
        <p:spPr>
          <a:xfrm rot="219627">
            <a:off x="7244724" y="4177354"/>
            <a:ext cx="1142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A</a:t>
            </a:r>
            <a:endParaRPr lang="de-DE" sz="2400" b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B1FC12-0F30-4E16-98D4-2567201B25E4}"/>
              </a:ext>
            </a:extLst>
          </p:cNvPr>
          <p:cNvSpPr txBox="1"/>
          <p:nvPr/>
        </p:nvSpPr>
        <p:spPr>
          <a:xfrm rot="219627">
            <a:off x="8551258" y="4275158"/>
            <a:ext cx="11425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B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233882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356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2" name="Pfeil: nach oben 1">
            <a:extLst>
              <a:ext uri="{FF2B5EF4-FFF2-40B4-BE49-F238E27FC236}">
                <a16:creationId xmlns:a16="http://schemas.microsoft.com/office/drawing/2014/main" id="{37A661A9-3BE0-42F8-87CE-683CF6BF6CD0}"/>
              </a:ext>
            </a:extLst>
          </p:cNvPr>
          <p:cNvSpPr/>
          <p:nvPr/>
        </p:nvSpPr>
        <p:spPr>
          <a:xfrm rot="15245870">
            <a:off x="5819016" y="3306878"/>
            <a:ext cx="484632" cy="978408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: nach oben 7">
            <a:extLst>
              <a:ext uri="{FF2B5EF4-FFF2-40B4-BE49-F238E27FC236}">
                <a16:creationId xmlns:a16="http://schemas.microsoft.com/office/drawing/2014/main" id="{E70481A9-98A4-4FCC-8AB9-95A616066BA5}"/>
              </a:ext>
            </a:extLst>
          </p:cNvPr>
          <p:cNvSpPr/>
          <p:nvPr/>
        </p:nvSpPr>
        <p:spPr>
          <a:xfrm rot="17007353">
            <a:off x="5895043" y="4330621"/>
            <a:ext cx="484632" cy="722875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: nach oben 8">
            <a:extLst>
              <a:ext uri="{FF2B5EF4-FFF2-40B4-BE49-F238E27FC236}">
                <a16:creationId xmlns:a16="http://schemas.microsoft.com/office/drawing/2014/main" id="{7AA7AD15-B547-4BE7-9087-CC9449D68B23}"/>
              </a:ext>
            </a:extLst>
          </p:cNvPr>
          <p:cNvSpPr/>
          <p:nvPr/>
        </p:nvSpPr>
        <p:spPr>
          <a:xfrm rot="15428320">
            <a:off x="5720842" y="5048340"/>
            <a:ext cx="484632" cy="978408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: nach oben 11">
            <a:extLst>
              <a:ext uri="{FF2B5EF4-FFF2-40B4-BE49-F238E27FC236}">
                <a16:creationId xmlns:a16="http://schemas.microsoft.com/office/drawing/2014/main" id="{7653AF4A-E1A5-43DF-80AB-5BEC22DF5AB0}"/>
              </a:ext>
            </a:extLst>
          </p:cNvPr>
          <p:cNvSpPr/>
          <p:nvPr/>
        </p:nvSpPr>
        <p:spPr>
          <a:xfrm rot="1092460">
            <a:off x="7405606" y="2674845"/>
            <a:ext cx="484632" cy="637499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: nach oben 13">
            <a:extLst>
              <a:ext uri="{FF2B5EF4-FFF2-40B4-BE49-F238E27FC236}">
                <a16:creationId xmlns:a16="http://schemas.microsoft.com/office/drawing/2014/main" id="{203BF964-112A-462C-A5CA-BABCB83CE6D4}"/>
              </a:ext>
            </a:extLst>
          </p:cNvPr>
          <p:cNvSpPr/>
          <p:nvPr/>
        </p:nvSpPr>
        <p:spPr>
          <a:xfrm rot="20466654">
            <a:off x="8796314" y="2657189"/>
            <a:ext cx="484632" cy="712550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F9EE525B-8C1B-49EB-85B1-A7E3E6BDC2DE}"/>
              </a:ext>
            </a:extLst>
          </p:cNvPr>
          <p:cNvSpPr/>
          <p:nvPr/>
        </p:nvSpPr>
        <p:spPr>
          <a:xfrm rot="11009844">
            <a:off x="7405606" y="5735928"/>
            <a:ext cx="484632" cy="552274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oben 15">
            <a:extLst>
              <a:ext uri="{FF2B5EF4-FFF2-40B4-BE49-F238E27FC236}">
                <a16:creationId xmlns:a16="http://schemas.microsoft.com/office/drawing/2014/main" id="{67F9C925-4C59-4A69-92DB-C93C818418F7}"/>
              </a:ext>
            </a:extLst>
          </p:cNvPr>
          <p:cNvSpPr/>
          <p:nvPr/>
        </p:nvSpPr>
        <p:spPr>
          <a:xfrm rot="7995871">
            <a:off x="9644716" y="5538734"/>
            <a:ext cx="484632" cy="552274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4051FBB-3574-4242-9052-BB2597A17F69}"/>
              </a:ext>
            </a:extLst>
          </p:cNvPr>
          <p:cNvSpPr txBox="1"/>
          <p:nvPr/>
        </p:nvSpPr>
        <p:spPr>
          <a:xfrm rot="188095">
            <a:off x="7153812" y="3954251"/>
            <a:ext cx="20249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latin typeface="Gudea" panose="02000000000000000000" pitchFamily="2" charset="0"/>
              </a:rPr>
              <a:t>OER</a:t>
            </a:r>
          </a:p>
        </p:txBody>
      </p:sp>
    </p:spTree>
    <p:extLst>
      <p:ext uri="{BB962C8B-B14F-4D97-AF65-F5344CB8AC3E}">
        <p14:creationId xmlns:p14="http://schemas.microsoft.com/office/powerpoint/2010/main" val="179973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5122" name="Picture 2" descr="Musik, Spielen, Anhalten, Ikonen, Nächste, Zurück">
            <a:extLst>
              <a:ext uri="{FF2B5EF4-FFF2-40B4-BE49-F238E27FC236}">
                <a16:creationId xmlns:a16="http://schemas.microsoft.com/office/drawing/2014/main" id="{03C5B39E-06BF-4EBF-A46B-0AAC1F646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0861">
            <a:off x="6924348" y="4598798"/>
            <a:ext cx="2396606" cy="119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04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6146" name="Picture 2" descr="Foto Kamera, Kamera, Bilder, Foto, Fotografie, Fotograf">
            <a:extLst>
              <a:ext uri="{FF2B5EF4-FFF2-40B4-BE49-F238E27FC236}">
                <a16:creationId xmlns:a16="http://schemas.microsoft.com/office/drawing/2014/main" id="{12AF5787-7FE8-45EA-8D3C-E7F411B2A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932">
            <a:off x="7466661" y="3958380"/>
            <a:ext cx="1489200" cy="114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58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58E88790-FD07-4085-A693-5D8E682FCC6B}"/>
              </a:ext>
            </a:extLst>
          </p:cNvPr>
          <p:cNvCxnSpPr>
            <a:cxnSpLocks/>
          </p:cNvCxnSpPr>
          <p:nvPr/>
        </p:nvCxnSpPr>
        <p:spPr>
          <a:xfrm flipH="1" flipV="1">
            <a:off x="7474516" y="3914872"/>
            <a:ext cx="396457" cy="475860"/>
          </a:xfrm>
          <a:prstGeom prst="straightConnector1">
            <a:avLst/>
          </a:prstGeom>
          <a:ln w="1111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90D65ECC-D30D-40F8-8E1C-780EF7645D40}"/>
              </a:ext>
            </a:extLst>
          </p:cNvPr>
          <p:cNvSpPr>
            <a:spLocks noChangeAspect="1"/>
          </p:cNvSpPr>
          <p:nvPr/>
        </p:nvSpPr>
        <p:spPr>
          <a:xfrm>
            <a:off x="7278573" y="3718929"/>
            <a:ext cx="391886" cy="391886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318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2" name="Sprechblase: oval 1">
            <a:extLst>
              <a:ext uri="{FF2B5EF4-FFF2-40B4-BE49-F238E27FC236}">
                <a16:creationId xmlns:a16="http://schemas.microsoft.com/office/drawing/2014/main" id="{F6D18AAF-1A7A-42E6-9EC3-62667AE45EF0}"/>
              </a:ext>
            </a:extLst>
          </p:cNvPr>
          <p:cNvSpPr/>
          <p:nvPr/>
        </p:nvSpPr>
        <p:spPr>
          <a:xfrm>
            <a:off x="5326567" y="2610022"/>
            <a:ext cx="1800000" cy="1800000"/>
          </a:xfrm>
          <a:prstGeom prst="wedgeEllipseCallout">
            <a:avLst>
              <a:gd name="adj1" fmla="val 56248"/>
              <a:gd name="adj2" fmla="val 39932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>
                <a:solidFill>
                  <a:schemeClr val="tx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32625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026" name="Picture 2" descr="Zeichnen, Zeichnung, Hand, Mensch, Linie Kunst, Stift">
            <a:extLst>
              <a:ext uri="{FF2B5EF4-FFF2-40B4-BE49-F238E27FC236}">
                <a16:creationId xmlns:a16="http://schemas.microsoft.com/office/drawing/2014/main" id="{6977CA27-2718-4249-BDD8-4A8EEF404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012" y="3825549"/>
            <a:ext cx="2051491" cy="190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7E6750C5-E68D-417A-BBFB-8741E533755A}"/>
                  </a:ext>
                </a:extLst>
              </p14:cNvPr>
              <p14:cNvContentPartPr/>
              <p14:nvPr/>
            </p14:nvContentPartPr>
            <p14:xfrm>
              <a:off x="6988636" y="3865592"/>
              <a:ext cx="500760" cy="174960"/>
            </p14:xfrm>
          </p:contentPart>
        </mc:Choice>
        <mc:Fallback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7E6750C5-E68D-417A-BBFB-8741E533755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79636" y="3856592"/>
                <a:ext cx="518400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58407804-A561-4819-9A00-362BC89E2B57}"/>
                  </a:ext>
                </a:extLst>
              </p14:cNvPr>
              <p14:cNvContentPartPr/>
              <p14:nvPr/>
            </p14:nvContentPartPr>
            <p14:xfrm>
              <a:off x="5728996" y="2948312"/>
              <a:ext cx="360" cy="360"/>
            </p14:xfrm>
          </p:contentPart>
        </mc:Choice>
        <mc:Fallback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58407804-A561-4819-9A00-362BC89E2B5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19996" y="293967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004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B601271C-9D4D-42E6-BC79-E6C67145333F}"/>
              </a:ext>
            </a:extLst>
          </p:cNvPr>
          <p:cNvGrpSpPr/>
          <p:nvPr/>
        </p:nvGrpSpPr>
        <p:grpSpPr>
          <a:xfrm rot="16370082">
            <a:off x="7439073" y="4100169"/>
            <a:ext cx="1435252" cy="942666"/>
            <a:chOff x="7638154" y="4444516"/>
            <a:chExt cx="1435252" cy="942666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76841716-2F1A-4F08-A480-C973EFF9A1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38154" y="4444516"/>
              <a:ext cx="950332" cy="942666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cxnSp>
          <p:nvCxnSpPr>
            <p:cNvPr id="4" name="Gerade Verbindung mit Pfeil 3">
              <a:extLst>
                <a:ext uri="{FF2B5EF4-FFF2-40B4-BE49-F238E27FC236}">
                  <a16:creationId xmlns:a16="http://schemas.microsoft.com/office/drawing/2014/main" id="{7D8632F5-16AE-4E5C-BA4E-F0261FA32367}"/>
                </a:ext>
              </a:extLst>
            </p:cNvPr>
            <p:cNvCxnSpPr>
              <a:cxnSpLocks/>
            </p:cNvCxnSpPr>
            <p:nvPr/>
          </p:nvCxnSpPr>
          <p:spPr>
            <a:xfrm>
              <a:off x="8269026" y="4930313"/>
              <a:ext cx="804380" cy="0"/>
            </a:xfrm>
            <a:prstGeom prst="straightConnector1">
              <a:avLst/>
            </a:prstGeom>
            <a:ln w="1143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7001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0242" name="Picture 2" descr="Wi-Fi, Wifi, Symbol, Wireless, Internet, Anmelden">
            <a:extLst>
              <a:ext uri="{FF2B5EF4-FFF2-40B4-BE49-F238E27FC236}">
                <a16:creationId xmlns:a16="http://schemas.microsoft.com/office/drawing/2014/main" id="{30DC8A5A-BFA0-4F8A-838F-27AE12AEB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5659">
            <a:off x="7084229" y="3785039"/>
            <a:ext cx="2149151" cy="158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672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7" y="452318"/>
            <a:ext cx="8709205" cy="59533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C1473D-71FF-4591-A94E-4005E57F2135}"/>
              </a:ext>
            </a:extLst>
          </p:cNvPr>
          <p:cNvGrpSpPr/>
          <p:nvPr/>
        </p:nvGrpSpPr>
        <p:grpSpPr>
          <a:xfrm rot="16390626">
            <a:off x="6804000" y="2652208"/>
            <a:ext cx="2814523" cy="3757882"/>
            <a:chOff x="7641771" y="2565918"/>
            <a:chExt cx="2605639" cy="3801041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1B5964FA-DAB1-48AC-81A4-AABE1460FC63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517B6F22-E71B-4EE1-BD5C-13B0A3E76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7170" name="Picture 2" descr="Videorecorder, Video Kamera, Kamera, Film, Camcorder">
            <a:extLst>
              <a:ext uri="{FF2B5EF4-FFF2-40B4-BE49-F238E27FC236}">
                <a16:creationId xmlns:a16="http://schemas.microsoft.com/office/drawing/2014/main" id="{71F4B79C-AB64-44A3-811E-15A17AF68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478">
            <a:off x="7246024" y="3753777"/>
            <a:ext cx="1930471" cy="155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510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kacheln_ipad_erweiterte_bedienung" id="{A6322326-D93E-4A8F-A2D0-22A17452EB63}" vid="{469D9C9C-32B9-4EEF-89FF-5D372BCF27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vorlage_kacheln_ipad_erweiterte_bedienung</Template>
  <TotalTime>0</TotalTime>
  <Words>5</Words>
  <Application>Microsoft Office PowerPoint</Application>
  <PresentationFormat>Breitbild</PresentationFormat>
  <Paragraphs>5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Gudea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Philipp Staubitz</dc:creator>
  <cp:lastModifiedBy>loo mite</cp:lastModifiedBy>
  <cp:revision>4</cp:revision>
  <dcterms:created xsi:type="dcterms:W3CDTF">2021-06-23T12:59:43Z</dcterms:created>
  <dcterms:modified xsi:type="dcterms:W3CDTF">2022-01-09T22:16:43Z</dcterms:modified>
</cp:coreProperties>
</file>