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66FFCC"/>
    <a:srgbClr val="99FF33"/>
    <a:srgbClr val="9966FF"/>
    <a:srgbClr val="2E75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A415C7-CEC1-401D-B0F5-C0D8CAB22D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CCFC1F81-ACB1-4E27-8CC5-AA3172213F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FFF2958-1699-48C5-840F-79BFF34FE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06095-DAAD-4439-A8E8-4658A11424BE}" type="datetimeFigureOut">
              <a:rPr lang="de-DE" smtClean="0"/>
              <a:t>21.06.2021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0017C7-7F8F-469D-9A2D-26F352C57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40BD4DF-5FD7-44AB-ABD6-4DC365D20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D07F-D70B-4F26-99CA-860EF148C1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75907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E95EEB6-2FBB-4F23-8B05-77BC73199C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7963A18-2B66-4F1F-948C-CF0704321A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2724FEB-4956-4DB3-B7B4-C795218A6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06095-DAAD-4439-A8E8-4658A11424BE}" type="datetimeFigureOut">
              <a:rPr lang="de-DE" smtClean="0"/>
              <a:t>21.06.2021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498E789-96C4-43BA-A726-A8FDD095E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E04EF63-CB0F-4812-ABAA-E90701B2F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D07F-D70B-4F26-99CA-860EF148C1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38563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3832EBE-E9C1-481A-AE13-809647F22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7C662B5-E790-48A7-BD50-F781167A8C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891E97D-F96F-4565-9227-5CFE6A141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06095-DAAD-4439-A8E8-4658A11424BE}" type="datetimeFigureOut">
              <a:rPr lang="de-DE" smtClean="0"/>
              <a:t>21.06.2021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4BC3548-500B-469C-BBAC-1AC89A53D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F0FD62C-4EDE-413B-B8B8-1EA7AD13F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D07F-D70B-4F26-99CA-860EF148C1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79015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F599B4-70CC-4FBF-BB2C-9CDC7901C6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936FB2A-9A03-4365-BF1D-49F4D98B29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6264059-8A3C-4795-BC09-FF84BB0D09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A757454E-AD9A-421D-A98E-15C014A8E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06095-DAAD-4439-A8E8-4658A11424BE}" type="datetimeFigureOut">
              <a:rPr lang="de-DE" smtClean="0"/>
              <a:t>21.06.2021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0DA6D2EE-9381-4DE3-9768-084D2E180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6D57403-C997-4A51-BC6B-E4B3AA3D1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D07F-D70B-4F26-99CA-860EF148C1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13972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93D14E2-135F-4E59-9083-6948912D3F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8D67779-4A92-4813-AD1B-B027284F7B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FE2FD368-7D77-4620-94E7-77FA589BA2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F457802A-46AE-440E-95D9-C791C6478E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3CAB4F1F-74CB-4843-A702-AFB4FC254E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917120E-F8CA-4CE3-B279-EE679A022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06095-DAAD-4439-A8E8-4658A11424BE}" type="datetimeFigureOut">
              <a:rPr lang="de-DE" smtClean="0"/>
              <a:t>21.06.2021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2C722744-978A-4E3F-8027-29FAE76AE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E1CC9EE1-8110-4733-BE2D-05B1D321D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D07F-D70B-4F26-99CA-860EF148C1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751273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FDDA41-C912-47C3-9B8A-50F2B24CA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330EEE46-A8A1-4847-A03F-612294C73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06095-DAAD-4439-A8E8-4658A11424BE}" type="datetimeFigureOut">
              <a:rPr lang="de-DE" smtClean="0"/>
              <a:t>21.06.2021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92D6AB9-24CC-4C5B-ACA8-6134C7F07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5A76F6E-35C6-46DB-99C7-892093A30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D07F-D70B-4F26-99CA-860EF148C1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73525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FE5A9D86-2483-4E1A-BF30-AFDAA6F54D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06095-DAAD-4439-A8E8-4658A11424BE}" type="datetimeFigureOut">
              <a:rPr lang="de-DE" smtClean="0"/>
              <a:t>21.06.2021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DED68076-3A3F-49F8-8788-CE9AB0B189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D3D35F6-1424-4909-B9C5-BBEAF9EFB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D07F-D70B-4F26-99CA-860EF148C1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05792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7BAB2F8-682C-4ED4-BBE8-40EEB2BE2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773AB49-B66A-4CB8-A96A-DB987984EA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1D7E646-5D39-488E-BFEC-B7153EBBB0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F906B1D-E918-4D3A-856A-FF938903B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06095-DAAD-4439-A8E8-4658A11424BE}" type="datetimeFigureOut">
              <a:rPr lang="de-DE" smtClean="0"/>
              <a:t>21.06.2021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58A3E332-A58C-44E7-A281-48E1DD32D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17118D79-066A-458E-AE99-2B930C4AE1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D07F-D70B-4F26-99CA-860EF148C1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33561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9AF553C-5D6B-41DD-B15E-DADA28B680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4D7DF62E-AEBC-4817-9FBB-D9A17E98D0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A33576CE-2910-434C-BA72-6ED46C857B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4AE4FBB-2E62-4579-B3BB-35DFCD74B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06095-DAAD-4439-A8E8-4658A11424BE}" type="datetimeFigureOut">
              <a:rPr lang="de-DE" smtClean="0"/>
              <a:t>21.06.2021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77DC912-AD2C-4CC8-99E2-DF8E8D6AF5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5C486B4-5947-4120-A3E2-F314E07BA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D07F-D70B-4F26-99CA-860EF148C1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97914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8AC8A26-4BEA-4537-9156-218E52AC5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BE52B673-20D2-4B02-B4D1-739A9D2D3B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7244C20-1B96-445B-91D6-383CABF114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06095-DAAD-4439-A8E8-4658A11424BE}" type="datetimeFigureOut">
              <a:rPr lang="de-DE" smtClean="0"/>
              <a:t>21.06.2021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EAE6899-51C9-4008-A12A-B6F08A46E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1E30616-A930-47E0-9C95-E941513E4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D07F-D70B-4F26-99CA-860EF148C1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06680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A7315C3F-7909-4028-8B5B-BA1BE858C0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5BDEC7B9-B739-41A6-92DC-6C99F53A80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4FD7081-8298-4097-A757-AB91B169A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06095-DAAD-4439-A8E8-4658A11424BE}" type="datetimeFigureOut">
              <a:rPr lang="de-DE" smtClean="0"/>
              <a:t>21.06.2021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AD3E510-0C01-40C7-9869-9D5AF41E1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FB6420E-CC5A-449F-9F02-4C95C4DAF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D07F-D70B-4F26-99CA-860EF148C1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49689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E5D037CD-2C1C-4C91-814E-6923C9AE4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291FE44-51A3-409E-814E-9850C8309A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C624B81-18F5-4707-9BFB-71E25AD06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E06095-DAAD-4439-A8E8-4658A11424BE}" type="datetimeFigureOut">
              <a:rPr lang="de-DE" smtClean="0"/>
              <a:t>21.06.2021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C347D73-4889-4D79-82F6-85B20CE03E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10043EA-ADE8-45DD-86E4-E00CEBFC0A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07D07F-D70B-4F26-99CA-860EF148C1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85731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892C9D8B-1D90-4580-A4D8-9C8A587E1957}"/>
              </a:ext>
            </a:extLst>
          </p:cNvPr>
          <p:cNvSpPr>
            <a:spLocks noChangeAspect="1"/>
          </p:cNvSpPr>
          <p:nvPr/>
        </p:nvSpPr>
        <p:spPr>
          <a:xfrm>
            <a:off x="1741398" y="452318"/>
            <a:ext cx="8709205" cy="595336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D7C1473D-71FF-4591-A94E-4005E57F2135}"/>
              </a:ext>
            </a:extLst>
          </p:cNvPr>
          <p:cNvGrpSpPr/>
          <p:nvPr/>
        </p:nvGrpSpPr>
        <p:grpSpPr>
          <a:xfrm rot="16390626">
            <a:off x="6804000" y="2652208"/>
            <a:ext cx="2814523" cy="3757882"/>
            <a:chOff x="7641771" y="2565918"/>
            <a:chExt cx="2605639" cy="3801041"/>
          </a:xfrm>
        </p:grpSpPr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1B5964FA-DAB1-48AC-81A4-AABE1460FC63}"/>
                </a:ext>
              </a:extLst>
            </p:cNvPr>
            <p:cNvSpPr/>
            <p:nvPr/>
          </p:nvSpPr>
          <p:spPr>
            <a:xfrm>
              <a:off x="7837714" y="2845837"/>
              <a:ext cx="2230017" cy="30417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517B6F22-E71B-4EE1-BD5C-13B0A3E76B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41771" y="2565918"/>
              <a:ext cx="2605639" cy="3801041"/>
            </a:xfrm>
            <a:prstGeom prst="rect">
              <a:avLst/>
            </a:prstGeom>
          </p:spPr>
        </p:pic>
      </p:grpSp>
      <p:pic>
        <p:nvPicPr>
          <p:cNvPr id="4098" name="Picture 2" descr="Linse, Foto, Kamera, Icon, Auslöser, Optische, Studio">
            <a:extLst>
              <a:ext uri="{FF2B5EF4-FFF2-40B4-BE49-F238E27FC236}">
                <a16:creationId xmlns:a16="http://schemas.microsoft.com/office/drawing/2014/main" id="{440ECA21-2DAD-4704-BD98-8CB2C8A5F7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585" y="3621414"/>
            <a:ext cx="1819469" cy="1819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9990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892C9D8B-1D90-4580-A4D8-9C8A587E1957}"/>
              </a:ext>
            </a:extLst>
          </p:cNvPr>
          <p:cNvSpPr>
            <a:spLocks noChangeAspect="1"/>
          </p:cNvSpPr>
          <p:nvPr/>
        </p:nvSpPr>
        <p:spPr>
          <a:xfrm>
            <a:off x="1741397" y="452318"/>
            <a:ext cx="8709205" cy="595336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D7C1473D-71FF-4591-A94E-4005E57F2135}"/>
              </a:ext>
            </a:extLst>
          </p:cNvPr>
          <p:cNvGrpSpPr/>
          <p:nvPr/>
        </p:nvGrpSpPr>
        <p:grpSpPr>
          <a:xfrm rot="16390626">
            <a:off x="6804000" y="2652208"/>
            <a:ext cx="2814523" cy="3757882"/>
            <a:chOff x="7641771" y="2565918"/>
            <a:chExt cx="2605639" cy="3801041"/>
          </a:xfrm>
        </p:grpSpPr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1B5964FA-DAB1-48AC-81A4-AABE1460FC63}"/>
                </a:ext>
              </a:extLst>
            </p:cNvPr>
            <p:cNvSpPr/>
            <p:nvPr/>
          </p:nvSpPr>
          <p:spPr>
            <a:xfrm>
              <a:off x="7837714" y="2845837"/>
              <a:ext cx="2230017" cy="30417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517B6F22-E71B-4EE1-BD5C-13B0A3E76B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41771" y="2565918"/>
              <a:ext cx="2605639" cy="3801041"/>
            </a:xfrm>
            <a:prstGeom prst="rect">
              <a:avLst/>
            </a:prstGeom>
          </p:spPr>
        </p:pic>
      </p:grpSp>
      <p:pic>
        <p:nvPicPr>
          <p:cNvPr id="5122" name="Picture 2" descr="Musik, Spielen, Anhalten, Ikonen, Nächste, Zurück">
            <a:extLst>
              <a:ext uri="{FF2B5EF4-FFF2-40B4-BE49-F238E27FC236}">
                <a16:creationId xmlns:a16="http://schemas.microsoft.com/office/drawing/2014/main" id="{03C5B39E-06BF-4EBF-A46B-0AAC1F646C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0861">
            <a:off x="6924348" y="4598798"/>
            <a:ext cx="2396606" cy="1198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20427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892C9D8B-1D90-4580-A4D8-9C8A587E1957}"/>
              </a:ext>
            </a:extLst>
          </p:cNvPr>
          <p:cNvSpPr>
            <a:spLocks noChangeAspect="1"/>
          </p:cNvSpPr>
          <p:nvPr/>
        </p:nvSpPr>
        <p:spPr>
          <a:xfrm>
            <a:off x="1741397" y="452318"/>
            <a:ext cx="8709205" cy="595336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D7C1473D-71FF-4591-A94E-4005E57F2135}"/>
              </a:ext>
            </a:extLst>
          </p:cNvPr>
          <p:cNvGrpSpPr/>
          <p:nvPr/>
        </p:nvGrpSpPr>
        <p:grpSpPr>
          <a:xfrm rot="16390626">
            <a:off x="6804000" y="2652208"/>
            <a:ext cx="2814523" cy="3757882"/>
            <a:chOff x="7641771" y="2565918"/>
            <a:chExt cx="2605639" cy="3801041"/>
          </a:xfrm>
        </p:grpSpPr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1B5964FA-DAB1-48AC-81A4-AABE1460FC63}"/>
                </a:ext>
              </a:extLst>
            </p:cNvPr>
            <p:cNvSpPr/>
            <p:nvPr/>
          </p:nvSpPr>
          <p:spPr>
            <a:xfrm>
              <a:off x="7837714" y="2845837"/>
              <a:ext cx="2230017" cy="30417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517B6F22-E71B-4EE1-BD5C-13B0A3E76B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41771" y="2565918"/>
              <a:ext cx="2605639" cy="3801041"/>
            </a:xfrm>
            <a:prstGeom prst="rect">
              <a:avLst/>
            </a:prstGeom>
          </p:spPr>
        </p:pic>
      </p:grpSp>
      <p:pic>
        <p:nvPicPr>
          <p:cNvPr id="6146" name="Picture 2" descr="Foto Kamera, Kamera, Bilder, Foto, Fotografie, Fotograf">
            <a:extLst>
              <a:ext uri="{FF2B5EF4-FFF2-40B4-BE49-F238E27FC236}">
                <a16:creationId xmlns:a16="http://schemas.microsoft.com/office/drawing/2014/main" id="{12AF5787-7FE8-45EA-8D3C-E7F411B2A3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932">
            <a:off x="7466661" y="3958380"/>
            <a:ext cx="1489200" cy="1145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05884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892C9D8B-1D90-4580-A4D8-9C8A587E1957}"/>
              </a:ext>
            </a:extLst>
          </p:cNvPr>
          <p:cNvSpPr>
            <a:spLocks noChangeAspect="1"/>
          </p:cNvSpPr>
          <p:nvPr/>
        </p:nvSpPr>
        <p:spPr>
          <a:xfrm>
            <a:off x="1741397" y="452318"/>
            <a:ext cx="8709205" cy="595336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D7C1473D-71FF-4591-A94E-4005E57F2135}"/>
              </a:ext>
            </a:extLst>
          </p:cNvPr>
          <p:cNvGrpSpPr/>
          <p:nvPr/>
        </p:nvGrpSpPr>
        <p:grpSpPr>
          <a:xfrm rot="16390626">
            <a:off x="6804000" y="2652208"/>
            <a:ext cx="2814523" cy="3757882"/>
            <a:chOff x="7641771" y="2565918"/>
            <a:chExt cx="2605639" cy="3801041"/>
          </a:xfrm>
        </p:grpSpPr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1B5964FA-DAB1-48AC-81A4-AABE1460FC63}"/>
                </a:ext>
              </a:extLst>
            </p:cNvPr>
            <p:cNvSpPr/>
            <p:nvPr/>
          </p:nvSpPr>
          <p:spPr>
            <a:xfrm>
              <a:off x="7837714" y="2845837"/>
              <a:ext cx="2230017" cy="30417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517B6F22-E71B-4EE1-BD5C-13B0A3E76B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41771" y="2565918"/>
              <a:ext cx="2605639" cy="3801041"/>
            </a:xfrm>
            <a:prstGeom prst="rect">
              <a:avLst/>
            </a:prstGeom>
          </p:spPr>
        </p:pic>
      </p:grpSp>
      <p:cxnSp>
        <p:nvCxnSpPr>
          <p:cNvPr id="3" name="Gerade Verbindung mit Pfeil 2">
            <a:extLst>
              <a:ext uri="{FF2B5EF4-FFF2-40B4-BE49-F238E27FC236}">
                <a16:creationId xmlns:a16="http://schemas.microsoft.com/office/drawing/2014/main" id="{58E88790-FD07-4085-A693-5D8E682FCC6B}"/>
              </a:ext>
            </a:extLst>
          </p:cNvPr>
          <p:cNvCxnSpPr>
            <a:cxnSpLocks/>
          </p:cNvCxnSpPr>
          <p:nvPr/>
        </p:nvCxnSpPr>
        <p:spPr>
          <a:xfrm flipH="1" flipV="1">
            <a:off x="7474516" y="3914872"/>
            <a:ext cx="396457" cy="475860"/>
          </a:xfrm>
          <a:prstGeom prst="straightConnector1">
            <a:avLst/>
          </a:prstGeom>
          <a:ln w="1111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llipse 15">
            <a:extLst>
              <a:ext uri="{FF2B5EF4-FFF2-40B4-BE49-F238E27FC236}">
                <a16:creationId xmlns:a16="http://schemas.microsoft.com/office/drawing/2014/main" id="{90D65ECC-D30D-40F8-8E1C-780EF7645D40}"/>
              </a:ext>
            </a:extLst>
          </p:cNvPr>
          <p:cNvSpPr>
            <a:spLocks noChangeAspect="1"/>
          </p:cNvSpPr>
          <p:nvPr/>
        </p:nvSpPr>
        <p:spPr>
          <a:xfrm>
            <a:off x="7278573" y="3718929"/>
            <a:ext cx="391886" cy="391886"/>
          </a:xfrm>
          <a:prstGeom prst="ellipse">
            <a:avLst/>
          </a:prstGeom>
          <a:noFill/>
          <a:ln w="38100"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533184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892C9D8B-1D90-4580-A4D8-9C8A587E1957}"/>
              </a:ext>
            </a:extLst>
          </p:cNvPr>
          <p:cNvSpPr>
            <a:spLocks noChangeAspect="1"/>
          </p:cNvSpPr>
          <p:nvPr/>
        </p:nvSpPr>
        <p:spPr>
          <a:xfrm>
            <a:off x="1741397" y="452318"/>
            <a:ext cx="8709205" cy="595336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D7C1473D-71FF-4591-A94E-4005E57F2135}"/>
              </a:ext>
            </a:extLst>
          </p:cNvPr>
          <p:cNvGrpSpPr/>
          <p:nvPr/>
        </p:nvGrpSpPr>
        <p:grpSpPr>
          <a:xfrm rot="16390626">
            <a:off x="6804000" y="2652208"/>
            <a:ext cx="2814523" cy="3757882"/>
            <a:chOff x="7641771" y="2565918"/>
            <a:chExt cx="2605639" cy="3801041"/>
          </a:xfrm>
        </p:grpSpPr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1B5964FA-DAB1-48AC-81A4-AABE1460FC63}"/>
                </a:ext>
              </a:extLst>
            </p:cNvPr>
            <p:cNvSpPr/>
            <p:nvPr/>
          </p:nvSpPr>
          <p:spPr>
            <a:xfrm>
              <a:off x="7837714" y="2845837"/>
              <a:ext cx="2230017" cy="30417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517B6F22-E71B-4EE1-BD5C-13B0A3E76B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41771" y="2565918"/>
              <a:ext cx="2605639" cy="3801041"/>
            </a:xfrm>
            <a:prstGeom prst="rect">
              <a:avLst/>
            </a:prstGeom>
          </p:spPr>
        </p:pic>
      </p:grpSp>
      <p:sp>
        <p:nvSpPr>
          <p:cNvPr id="2" name="Sprechblase: oval 1">
            <a:extLst>
              <a:ext uri="{FF2B5EF4-FFF2-40B4-BE49-F238E27FC236}">
                <a16:creationId xmlns:a16="http://schemas.microsoft.com/office/drawing/2014/main" id="{F6D18AAF-1A7A-42E6-9EC3-62667AE45EF0}"/>
              </a:ext>
            </a:extLst>
          </p:cNvPr>
          <p:cNvSpPr/>
          <p:nvPr/>
        </p:nvSpPr>
        <p:spPr>
          <a:xfrm>
            <a:off x="5326567" y="2610022"/>
            <a:ext cx="1800000" cy="1800000"/>
          </a:xfrm>
          <a:prstGeom prst="wedgeEllipseCallout">
            <a:avLst>
              <a:gd name="adj1" fmla="val 56248"/>
              <a:gd name="adj2" fmla="val 3993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4400" dirty="0">
                <a:solidFill>
                  <a:schemeClr val="tx1"/>
                </a:solidFill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1326252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892C9D8B-1D90-4580-A4D8-9C8A587E1957}"/>
              </a:ext>
            </a:extLst>
          </p:cNvPr>
          <p:cNvSpPr>
            <a:spLocks noChangeAspect="1"/>
          </p:cNvSpPr>
          <p:nvPr/>
        </p:nvSpPr>
        <p:spPr>
          <a:xfrm>
            <a:off x="1741397" y="452318"/>
            <a:ext cx="8709205" cy="595336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D7C1473D-71FF-4591-A94E-4005E57F2135}"/>
              </a:ext>
            </a:extLst>
          </p:cNvPr>
          <p:cNvGrpSpPr/>
          <p:nvPr/>
        </p:nvGrpSpPr>
        <p:grpSpPr>
          <a:xfrm rot="16390626">
            <a:off x="6804000" y="2652208"/>
            <a:ext cx="2814523" cy="3757882"/>
            <a:chOff x="7641771" y="2565918"/>
            <a:chExt cx="2605639" cy="3801041"/>
          </a:xfrm>
        </p:grpSpPr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1B5964FA-DAB1-48AC-81A4-AABE1460FC63}"/>
                </a:ext>
              </a:extLst>
            </p:cNvPr>
            <p:cNvSpPr/>
            <p:nvPr/>
          </p:nvSpPr>
          <p:spPr>
            <a:xfrm>
              <a:off x="7837714" y="2845837"/>
              <a:ext cx="2230017" cy="30417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517B6F22-E71B-4EE1-BD5C-13B0A3E76B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41771" y="2565918"/>
              <a:ext cx="2605639" cy="3801041"/>
            </a:xfrm>
            <a:prstGeom prst="rect">
              <a:avLst/>
            </a:prstGeom>
          </p:spPr>
        </p:pic>
      </p:grpSp>
      <p:pic>
        <p:nvPicPr>
          <p:cNvPr id="8196" name="Picture 4" descr="Ordner, Datei, Icon, Archiv, Lagerung, Symbol">
            <a:extLst>
              <a:ext uri="{FF2B5EF4-FFF2-40B4-BE49-F238E27FC236}">
                <a16:creationId xmlns:a16="http://schemas.microsoft.com/office/drawing/2014/main" id="{4546D99E-5E65-4E0C-A759-57E8F0B614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350" y="3911543"/>
            <a:ext cx="2065822" cy="1426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00472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892C9D8B-1D90-4580-A4D8-9C8A587E1957}"/>
              </a:ext>
            </a:extLst>
          </p:cNvPr>
          <p:cNvSpPr>
            <a:spLocks noChangeAspect="1"/>
          </p:cNvSpPr>
          <p:nvPr/>
        </p:nvSpPr>
        <p:spPr>
          <a:xfrm>
            <a:off x="1741397" y="452318"/>
            <a:ext cx="8709205" cy="595336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D7C1473D-71FF-4591-A94E-4005E57F2135}"/>
              </a:ext>
            </a:extLst>
          </p:cNvPr>
          <p:cNvGrpSpPr/>
          <p:nvPr/>
        </p:nvGrpSpPr>
        <p:grpSpPr>
          <a:xfrm rot="16390626">
            <a:off x="6804000" y="2652208"/>
            <a:ext cx="2814523" cy="3757882"/>
            <a:chOff x="7641771" y="2565918"/>
            <a:chExt cx="2605639" cy="3801041"/>
          </a:xfrm>
        </p:grpSpPr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1B5964FA-DAB1-48AC-81A4-AABE1460FC63}"/>
                </a:ext>
              </a:extLst>
            </p:cNvPr>
            <p:cNvSpPr/>
            <p:nvPr/>
          </p:nvSpPr>
          <p:spPr>
            <a:xfrm>
              <a:off x="7837714" y="2845837"/>
              <a:ext cx="2230017" cy="30417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517B6F22-E71B-4EE1-BD5C-13B0A3E76B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41771" y="2565918"/>
              <a:ext cx="2605639" cy="3801041"/>
            </a:xfrm>
            <a:prstGeom prst="rect">
              <a:avLst/>
            </a:prstGeom>
          </p:spPr>
        </p:pic>
      </p:grpSp>
      <p:grpSp>
        <p:nvGrpSpPr>
          <p:cNvPr id="9" name="Gruppieren 8">
            <a:extLst>
              <a:ext uri="{FF2B5EF4-FFF2-40B4-BE49-F238E27FC236}">
                <a16:creationId xmlns:a16="http://schemas.microsoft.com/office/drawing/2014/main" id="{B601271C-9D4D-42E6-BC79-E6C67145333F}"/>
              </a:ext>
            </a:extLst>
          </p:cNvPr>
          <p:cNvGrpSpPr/>
          <p:nvPr/>
        </p:nvGrpSpPr>
        <p:grpSpPr>
          <a:xfrm rot="16370082">
            <a:off x="7439073" y="4100169"/>
            <a:ext cx="1435252" cy="942666"/>
            <a:chOff x="7638154" y="4444516"/>
            <a:chExt cx="1435252" cy="942666"/>
          </a:xfrm>
        </p:grpSpPr>
        <p:sp>
          <p:nvSpPr>
            <p:cNvPr id="2" name="Rechteck 1">
              <a:extLst>
                <a:ext uri="{FF2B5EF4-FFF2-40B4-BE49-F238E27FC236}">
                  <a16:creationId xmlns:a16="http://schemas.microsoft.com/office/drawing/2014/main" id="{76841716-2F1A-4F08-A480-C973EFF9A1D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638154" y="4444516"/>
              <a:ext cx="950332" cy="942666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cxnSp>
          <p:nvCxnSpPr>
            <p:cNvPr id="4" name="Gerade Verbindung mit Pfeil 3">
              <a:extLst>
                <a:ext uri="{FF2B5EF4-FFF2-40B4-BE49-F238E27FC236}">
                  <a16:creationId xmlns:a16="http://schemas.microsoft.com/office/drawing/2014/main" id="{7D8632F5-16AE-4E5C-BA4E-F0261FA32367}"/>
                </a:ext>
              </a:extLst>
            </p:cNvPr>
            <p:cNvCxnSpPr>
              <a:cxnSpLocks/>
            </p:cNvCxnSpPr>
            <p:nvPr/>
          </p:nvCxnSpPr>
          <p:spPr>
            <a:xfrm>
              <a:off x="8269026" y="4930313"/>
              <a:ext cx="804380" cy="0"/>
            </a:xfrm>
            <a:prstGeom prst="straightConnector1">
              <a:avLst/>
            </a:prstGeom>
            <a:ln w="1143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670014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892C9D8B-1D90-4580-A4D8-9C8A587E1957}"/>
              </a:ext>
            </a:extLst>
          </p:cNvPr>
          <p:cNvSpPr>
            <a:spLocks noChangeAspect="1"/>
          </p:cNvSpPr>
          <p:nvPr/>
        </p:nvSpPr>
        <p:spPr>
          <a:xfrm>
            <a:off x="1741397" y="452318"/>
            <a:ext cx="8709205" cy="595336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D7C1473D-71FF-4591-A94E-4005E57F2135}"/>
              </a:ext>
            </a:extLst>
          </p:cNvPr>
          <p:cNvGrpSpPr/>
          <p:nvPr/>
        </p:nvGrpSpPr>
        <p:grpSpPr>
          <a:xfrm rot="16390626">
            <a:off x="6804000" y="2652208"/>
            <a:ext cx="2814523" cy="3757882"/>
            <a:chOff x="7641771" y="2565918"/>
            <a:chExt cx="2605639" cy="3801041"/>
          </a:xfrm>
        </p:grpSpPr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1B5964FA-DAB1-48AC-81A4-AABE1460FC63}"/>
                </a:ext>
              </a:extLst>
            </p:cNvPr>
            <p:cNvSpPr/>
            <p:nvPr/>
          </p:nvSpPr>
          <p:spPr>
            <a:xfrm>
              <a:off x="7837714" y="2845837"/>
              <a:ext cx="2230017" cy="30417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517B6F22-E71B-4EE1-BD5C-13B0A3E76B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41771" y="2565918"/>
              <a:ext cx="2605639" cy="3801041"/>
            </a:xfrm>
            <a:prstGeom prst="rect">
              <a:avLst/>
            </a:prstGeom>
          </p:spPr>
        </p:pic>
      </p:grpSp>
      <p:pic>
        <p:nvPicPr>
          <p:cNvPr id="10242" name="Picture 2" descr="Wi-Fi, Wifi, Symbol, Wireless, Internet, Anmelden">
            <a:extLst>
              <a:ext uri="{FF2B5EF4-FFF2-40B4-BE49-F238E27FC236}">
                <a16:creationId xmlns:a16="http://schemas.microsoft.com/office/drawing/2014/main" id="{30DC8A5A-BFA0-4F8A-838F-27AE12AEB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5659">
            <a:off x="7084229" y="3785039"/>
            <a:ext cx="2149151" cy="1582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96727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892C9D8B-1D90-4580-A4D8-9C8A587E1957}"/>
              </a:ext>
            </a:extLst>
          </p:cNvPr>
          <p:cNvSpPr>
            <a:spLocks noChangeAspect="1"/>
          </p:cNvSpPr>
          <p:nvPr/>
        </p:nvSpPr>
        <p:spPr>
          <a:xfrm>
            <a:off x="1741397" y="452318"/>
            <a:ext cx="8709205" cy="595336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D7C1473D-71FF-4591-A94E-4005E57F2135}"/>
              </a:ext>
            </a:extLst>
          </p:cNvPr>
          <p:cNvGrpSpPr/>
          <p:nvPr/>
        </p:nvGrpSpPr>
        <p:grpSpPr>
          <a:xfrm rot="16390626">
            <a:off x="6804000" y="2652356"/>
            <a:ext cx="2814523" cy="3757882"/>
            <a:chOff x="7641771" y="2565918"/>
            <a:chExt cx="2605639" cy="3801041"/>
          </a:xfrm>
        </p:grpSpPr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1B5964FA-DAB1-48AC-81A4-AABE1460FC63}"/>
                </a:ext>
              </a:extLst>
            </p:cNvPr>
            <p:cNvSpPr/>
            <p:nvPr/>
          </p:nvSpPr>
          <p:spPr>
            <a:xfrm>
              <a:off x="7837714" y="2845837"/>
              <a:ext cx="2230017" cy="30417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517B6F22-E71B-4EE1-BD5C-13B0A3E76B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41771" y="2565918"/>
              <a:ext cx="2605639" cy="3801041"/>
            </a:xfrm>
            <a:prstGeom prst="rect">
              <a:avLst/>
            </a:prstGeom>
          </p:spPr>
        </p:pic>
      </p:grpSp>
      <p:sp>
        <p:nvSpPr>
          <p:cNvPr id="5" name="Rechteck: abgerundete Ecken 4">
            <a:extLst>
              <a:ext uri="{FF2B5EF4-FFF2-40B4-BE49-F238E27FC236}">
                <a16:creationId xmlns:a16="http://schemas.microsoft.com/office/drawing/2014/main" id="{1440AA5B-5811-4903-89F2-B994E4013ED4}"/>
              </a:ext>
            </a:extLst>
          </p:cNvPr>
          <p:cNvSpPr/>
          <p:nvPr/>
        </p:nvSpPr>
        <p:spPr>
          <a:xfrm rot="166154">
            <a:off x="7562193" y="4258897"/>
            <a:ext cx="1082351" cy="1073020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Rechteck: abgerundete Ecken 15">
            <a:extLst>
              <a:ext uri="{FF2B5EF4-FFF2-40B4-BE49-F238E27FC236}">
                <a16:creationId xmlns:a16="http://schemas.microsoft.com/office/drawing/2014/main" id="{2B4919F7-3086-42A2-B488-7539ECFE59EE}"/>
              </a:ext>
            </a:extLst>
          </p:cNvPr>
          <p:cNvSpPr/>
          <p:nvPr/>
        </p:nvSpPr>
        <p:spPr>
          <a:xfrm rot="166154">
            <a:off x="7159309" y="4534774"/>
            <a:ext cx="297212" cy="908529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7" name="Picture 2" descr="Wi-Fi, Wifi, Symbol, Wireless, Internet, Anmelden">
            <a:extLst>
              <a:ext uri="{FF2B5EF4-FFF2-40B4-BE49-F238E27FC236}">
                <a16:creationId xmlns:a16="http://schemas.microsoft.com/office/drawing/2014/main" id="{633B33D7-CE70-472C-BA7A-783C944146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88742">
            <a:off x="8245783" y="3782062"/>
            <a:ext cx="1087134" cy="800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40801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892C9D8B-1D90-4580-A4D8-9C8A587E1957}"/>
              </a:ext>
            </a:extLst>
          </p:cNvPr>
          <p:cNvSpPr>
            <a:spLocks noChangeAspect="1"/>
          </p:cNvSpPr>
          <p:nvPr/>
        </p:nvSpPr>
        <p:spPr>
          <a:xfrm>
            <a:off x="1741397" y="452318"/>
            <a:ext cx="8709205" cy="595336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D7C1473D-71FF-4591-A94E-4005E57F2135}"/>
              </a:ext>
            </a:extLst>
          </p:cNvPr>
          <p:cNvGrpSpPr/>
          <p:nvPr/>
        </p:nvGrpSpPr>
        <p:grpSpPr>
          <a:xfrm rot="16390626">
            <a:off x="6804000" y="2652356"/>
            <a:ext cx="2814523" cy="3757882"/>
            <a:chOff x="7641771" y="2565918"/>
            <a:chExt cx="2605639" cy="3801041"/>
          </a:xfrm>
        </p:grpSpPr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1B5964FA-DAB1-48AC-81A4-AABE1460FC63}"/>
                </a:ext>
              </a:extLst>
            </p:cNvPr>
            <p:cNvSpPr/>
            <p:nvPr/>
          </p:nvSpPr>
          <p:spPr>
            <a:xfrm>
              <a:off x="7837714" y="2845837"/>
              <a:ext cx="2230017" cy="30417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517B6F22-E71B-4EE1-BD5C-13B0A3E76B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41771" y="2565918"/>
              <a:ext cx="2605639" cy="3801041"/>
            </a:xfrm>
            <a:prstGeom prst="rect">
              <a:avLst/>
            </a:prstGeom>
          </p:spPr>
        </p:pic>
      </p:grpSp>
      <p:pic>
        <p:nvPicPr>
          <p:cNvPr id="12290" name="Picture 2" descr="Maus, Anmelden, Symbol, Zwei Tasten, Gerät, Eingang">
            <a:extLst>
              <a:ext uri="{FF2B5EF4-FFF2-40B4-BE49-F238E27FC236}">
                <a16:creationId xmlns:a16="http://schemas.microsoft.com/office/drawing/2014/main" id="{21B44FBF-A3B9-450C-ACA5-7DC9F61FC6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35"/>
          <a:stretch/>
        </p:blipFill>
        <p:spPr bwMode="auto">
          <a:xfrm rot="3404424">
            <a:off x="4622318" y="4417000"/>
            <a:ext cx="1202612" cy="168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87826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24BE9B99-3DCD-4B6B-9357-12DEBB59FE10}"/>
              </a:ext>
            </a:extLst>
          </p:cNvPr>
          <p:cNvGrpSpPr/>
          <p:nvPr/>
        </p:nvGrpSpPr>
        <p:grpSpPr>
          <a:xfrm>
            <a:off x="1741397" y="452318"/>
            <a:ext cx="8709205" cy="5953364"/>
            <a:chOff x="1741397" y="452318"/>
            <a:chExt cx="8709205" cy="5953364"/>
          </a:xfrm>
        </p:grpSpPr>
        <p:sp>
          <p:nvSpPr>
            <p:cNvPr id="6" name="Rechteck 5">
              <a:extLst>
                <a:ext uri="{FF2B5EF4-FFF2-40B4-BE49-F238E27FC236}">
                  <a16:creationId xmlns:a16="http://schemas.microsoft.com/office/drawing/2014/main" id="{892C9D8B-1D90-4580-A4D8-9C8A587E195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41397" y="452318"/>
              <a:ext cx="8709205" cy="5953364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grpSp>
          <p:nvGrpSpPr>
            <p:cNvPr id="10" name="Gruppieren 9">
              <a:extLst>
                <a:ext uri="{FF2B5EF4-FFF2-40B4-BE49-F238E27FC236}">
                  <a16:creationId xmlns:a16="http://schemas.microsoft.com/office/drawing/2014/main" id="{D7C1473D-71FF-4591-A94E-4005E57F2135}"/>
                </a:ext>
              </a:extLst>
            </p:cNvPr>
            <p:cNvGrpSpPr/>
            <p:nvPr/>
          </p:nvGrpSpPr>
          <p:grpSpPr>
            <a:xfrm rot="16390626">
              <a:off x="6804000" y="2652356"/>
              <a:ext cx="2814523" cy="3757882"/>
              <a:chOff x="7641771" y="2565918"/>
              <a:chExt cx="2605639" cy="3801041"/>
            </a:xfrm>
          </p:grpSpPr>
          <p:sp>
            <p:nvSpPr>
              <p:cNvPr id="11" name="Rechteck 10">
                <a:extLst>
                  <a:ext uri="{FF2B5EF4-FFF2-40B4-BE49-F238E27FC236}">
                    <a16:creationId xmlns:a16="http://schemas.microsoft.com/office/drawing/2014/main" id="{1B5964FA-DAB1-48AC-81A4-AABE1460FC63}"/>
                  </a:ext>
                </a:extLst>
              </p:cNvPr>
              <p:cNvSpPr/>
              <p:nvPr/>
            </p:nvSpPr>
            <p:spPr>
              <a:xfrm>
                <a:off x="7837714" y="2845837"/>
                <a:ext cx="2230017" cy="304177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pic>
            <p:nvPicPr>
              <p:cNvPr id="13" name="Grafik 12">
                <a:extLst>
                  <a:ext uri="{FF2B5EF4-FFF2-40B4-BE49-F238E27FC236}">
                    <a16:creationId xmlns:a16="http://schemas.microsoft.com/office/drawing/2014/main" id="{517B6F22-E71B-4EE1-BD5C-13B0A3E76B0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41771" y="2565918"/>
                <a:ext cx="2605639" cy="3801041"/>
              </a:xfrm>
              <a:prstGeom prst="rect">
                <a:avLst/>
              </a:prstGeom>
            </p:spPr>
          </p:pic>
        </p:grpSp>
        <p:pic>
          <p:nvPicPr>
            <p:cNvPr id="13316" name="Picture 4" descr="Tastatur, Computer, Technologie, Internet, Büro, Pc">
              <a:extLst>
                <a:ext uri="{FF2B5EF4-FFF2-40B4-BE49-F238E27FC236}">
                  <a16:creationId xmlns:a16="http://schemas.microsoft.com/office/drawing/2014/main" id="{2B7DF614-0D59-4249-9A69-BE3ADA4E0A6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9751"/>
            <a:stretch/>
          </p:blipFill>
          <p:spPr bwMode="auto">
            <a:xfrm flipH="1">
              <a:off x="4863710" y="4846912"/>
              <a:ext cx="2395244" cy="11936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799349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892C9D8B-1D90-4580-A4D8-9C8A587E1957}"/>
              </a:ext>
            </a:extLst>
          </p:cNvPr>
          <p:cNvSpPr>
            <a:spLocks noChangeAspect="1"/>
          </p:cNvSpPr>
          <p:nvPr/>
        </p:nvSpPr>
        <p:spPr>
          <a:xfrm>
            <a:off x="1741397" y="452318"/>
            <a:ext cx="8709205" cy="595336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D7C1473D-71FF-4591-A94E-4005E57F2135}"/>
              </a:ext>
            </a:extLst>
          </p:cNvPr>
          <p:cNvGrpSpPr/>
          <p:nvPr/>
        </p:nvGrpSpPr>
        <p:grpSpPr>
          <a:xfrm rot="16390626">
            <a:off x="6804000" y="2652356"/>
            <a:ext cx="2814523" cy="3757882"/>
            <a:chOff x="7641771" y="2565918"/>
            <a:chExt cx="2605639" cy="3801041"/>
          </a:xfrm>
        </p:grpSpPr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1B5964FA-DAB1-48AC-81A4-AABE1460FC63}"/>
                </a:ext>
              </a:extLst>
            </p:cNvPr>
            <p:cNvSpPr/>
            <p:nvPr/>
          </p:nvSpPr>
          <p:spPr>
            <a:xfrm>
              <a:off x="7837714" y="2845837"/>
              <a:ext cx="2230017" cy="30417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517B6F22-E71B-4EE1-BD5C-13B0A3E76B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41771" y="2565918"/>
              <a:ext cx="2605639" cy="3801041"/>
            </a:xfrm>
            <a:prstGeom prst="rect">
              <a:avLst/>
            </a:prstGeom>
          </p:spPr>
        </p:pic>
      </p:grpSp>
      <p:pic>
        <p:nvPicPr>
          <p:cNvPr id="14338" name="Picture 2" descr="Usb, Festplatte, Disc, Lagerung, Technologie, Antrieb">
            <a:extLst>
              <a:ext uri="{FF2B5EF4-FFF2-40B4-BE49-F238E27FC236}">
                <a16:creationId xmlns:a16="http://schemas.microsoft.com/office/drawing/2014/main" id="{6B041D6B-5BD0-44C5-88A4-C9EE4BBFE9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83638" y="4737912"/>
            <a:ext cx="1729553" cy="1203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68329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892C9D8B-1D90-4580-A4D8-9C8A587E1957}"/>
              </a:ext>
            </a:extLst>
          </p:cNvPr>
          <p:cNvSpPr>
            <a:spLocks noChangeAspect="1"/>
          </p:cNvSpPr>
          <p:nvPr/>
        </p:nvSpPr>
        <p:spPr>
          <a:xfrm>
            <a:off x="1741397" y="452318"/>
            <a:ext cx="8709205" cy="595336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D7C1473D-71FF-4591-A94E-4005E57F2135}"/>
              </a:ext>
            </a:extLst>
          </p:cNvPr>
          <p:cNvGrpSpPr/>
          <p:nvPr/>
        </p:nvGrpSpPr>
        <p:grpSpPr>
          <a:xfrm rot="16390626">
            <a:off x="6804000" y="2652356"/>
            <a:ext cx="2814523" cy="3757882"/>
            <a:chOff x="7641771" y="2565918"/>
            <a:chExt cx="2605639" cy="3801041"/>
          </a:xfrm>
        </p:grpSpPr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1B5964FA-DAB1-48AC-81A4-AABE1460FC63}"/>
                </a:ext>
              </a:extLst>
            </p:cNvPr>
            <p:cNvSpPr/>
            <p:nvPr/>
          </p:nvSpPr>
          <p:spPr>
            <a:xfrm>
              <a:off x="7837714" y="2845837"/>
              <a:ext cx="2230017" cy="30417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517B6F22-E71B-4EE1-BD5C-13B0A3E76B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41771" y="2565918"/>
              <a:ext cx="2605639" cy="3801041"/>
            </a:xfrm>
            <a:prstGeom prst="rect">
              <a:avLst/>
            </a:prstGeom>
          </p:spPr>
        </p:pic>
      </p:grpSp>
      <p:pic>
        <p:nvPicPr>
          <p:cNvPr id="15362" name="Picture 2" descr="Kurznotiz, Hinweis, Leere, Memo, Papier, Reißzwecke">
            <a:extLst>
              <a:ext uri="{FF2B5EF4-FFF2-40B4-BE49-F238E27FC236}">
                <a16:creationId xmlns:a16="http://schemas.microsoft.com/office/drawing/2014/main" id="{C98D3C29-1776-4D0F-B572-13D5BBF55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1224" y="3606047"/>
            <a:ext cx="1917083" cy="1911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08808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892C9D8B-1D90-4580-A4D8-9C8A587E1957}"/>
              </a:ext>
            </a:extLst>
          </p:cNvPr>
          <p:cNvSpPr>
            <a:spLocks noChangeAspect="1"/>
          </p:cNvSpPr>
          <p:nvPr/>
        </p:nvSpPr>
        <p:spPr>
          <a:xfrm>
            <a:off x="1741397" y="452318"/>
            <a:ext cx="8709205" cy="595336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D7C1473D-71FF-4591-A94E-4005E57F2135}"/>
              </a:ext>
            </a:extLst>
          </p:cNvPr>
          <p:cNvGrpSpPr/>
          <p:nvPr/>
        </p:nvGrpSpPr>
        <p:grpSpPr>
          <a:xfrm rot="16390626">
            <a:off x="6804000" y="2652356"/>
            <a:ext cx="2814523" cy="3757882"/>
            <a:chOff x="7641771" y="2565918"/>
            <a:chExt cx="2605639" cy="3801041"/>
          </a:xfrm>
        </p:grpSpPr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1B5964FA-DAB1-48AC-81A4-AABE1460FC63}"/>
                </a:ext>
              </a:extLst>
            </p:cNvPr>
            <p:cNvSpPr/>
            <p:nvPr/>
          </p:nvSpPr>
          <p:spPr>
            <a:xfrm>
              <a:off x="7837714" y="2845837"/>
              <a:ext cx="2230017" cy="30417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517B6F22-E71B-4EE1-BD5C-13B0A3E76B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41771" y="2565918"/>
              <a:ext cx="2605639" cy="3801041"/>
            </a:xfrm>
            <a:prstGeom prst="rect">
              <a:avLst/>
            </a:prstGeom>
          </p:spPr>
        </p:pic>
      </p:grpSp>
      <p:sp>
        <p:nvSpPr>
          <p:cNvPr id="2" name="Pfeil: nach oben 1">
            <a:extLst>
              <a:ext uri="{FF2B5EF4-FFF2-40B4-BE49-F238E27FC236}">
                <a16:creationId xmlns:a16="http://schemas.microsoft.com/office/drawing/2014/main" id="{37A661A9-3BE0-42F8-87CE-683CF6BF6CD0}"/>
              </a:ext>
            </a:extLst>
          </p:cNvPr>
          <p:cNvSpPr/>
          <p:nvPr/>
        </p:nvSpPr>
        <p:spPr>
          <a:xfrm rot="15245870">
            <a:off x="5819016" y="3306878"/>
            <a:ext cx="484632" cy="978408"/>
          </a:xfrm>
          <a:prstGeom prst="upArrow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Pfeil: nach oben 7">
            <a:extLst>
              <a:ext uri="{FF2B5EF4-FFF2-40B4-BE49-F238E27FC236}">
                <a16:creationId xmlns:a16="http://schemas.microsoft.com/office/drawing/2014/main" id="{E70481A9-98A4-4FCC-8AB9-95A616066BA5}"/>
              </a:ext>
            </a:extLst>
          </p:cNvPr>
          <p:cNvSpPr/>
          <p:nvPr/>
        </p:nvSpPr>
        <p:spPr>
          <a:xfrm rot="17007353">
            <a:off x="5895043" y="4330621"/>
            <a:ext cx="484632" cy="722875"/>
          </a:xfrm>
          <a:prstGeom prst="upArrow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Pfeil: nach oben 8">
            <a:extLst>
              <a:ext uri="{FF2B5EF4-FFF2-40B4-BE49-F238E27FC236}">
                <a16:creationId xmlns:a16="http://schemas.microsoft.com/office/drawing/2014/main" id="{7AA7AD15-B547-4BE7-9087-CC9449D68B23}"/>
              </a:ext>
            </a:extLst>
          </p:cNvPr>
          <p:cNvSpPr/>
          <p:nvPr/>
        </p:nvSpPr>
        <p:spPr>
          <a:xfrm rot="15428320">
            <a:off x="5720842" y="5048340"/>
            <a:ext cx="484632" cy="978408"/>
          </a:xfrm>
          <a:prstGeom prst="upArrow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Pfeil: nach oben 11">
            <a:extLst>
              <a:ext uri="{FF2B5EF4-FFF2-40B4-BE49-F238E27FC236}">
                <a16:creationId xmlns:a16="http://schemas.microsoft.com/office/drawing/2014/main" id="{7653AF4A-E1A5-43DF-80AB-5BEC22DF5AB0}"/>
              </a:ext>
            </a:extLst>
          </p:cNvPr>
          <p:cNvSpPr/>
          <p:nvPr/>
        </p:nvSpPr>
        <p:spPr>
          <a:xfrm rot="1092460">
            <a:off x="7405606" y="2674845"/>
            <a:ext cx="484632" cy="637499"/>
          </a:xfrm>
          <a:prstGeom prst="upArrow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Pfeil: nach oben 13">
            <a:extLst>
              <a:ext uri="{FF2B5EF4-FFF2-40B4-BE49-F238E27FC236}">
                <a16:creationId xmlns:a16="http://schemas.microsoft.com/office/drawing/2014/main" id="{203BF964-112A-462C-A5CA-BABCB83CE6D4}"/>
              </a:ext>
            </a:extLst>
          </p:cNvPr>
          <p:cNvSpPr/>
          <p:nvPr/>
        </p:nvSpPr>
        <p:spPr>
          <a:xfrm rot="20466654">
            <a:off x="8796314" y="2657189"/>
            <a:ext cx="484632" cy="712550"/>
          </a:xfrm>
          <a:prstGeom prst="upArrow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Pfeil: nach oben 14">
            <a:extLst>
              <a:ext uri="{FF2B5EF4-FFF2-40B4-BE49-F238E27FC236}">
                <a16:creationId xmlns:a16="http://schemas.microsoft.com/office/drawing/2014/main" id="{F9EE525B-8C1B-49EB-85B1-A7E3E6BDC2DE}"/>
              </a:ext>
            </a:extLst>
          </p:cNvPr>
          <p:cNvSpPr/>
          <p:nvPr/>
        </p:nvSpPr>
        <p:spPr>
          <a:xfrm rot="11009844">
            <a:off x="7405606" y="5735928"/>
            <a:ext cx="484632" cy="552274"/>
          </a:xfrm>
          <a:prstGeom prst="upArrow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Pfeil: nach oben 15">
            <a:extLst>
              <a:ext uri="{FF2B5EF4-FFF2-40B4-BE49-F238E27FC236}">
                <a16:creationId xmlns:a16="http://schemas.microsoft.com/office/drawing/2014/main" id="{67F9C925-4C59-4A69-92DB-C93C818418F7}"/>
              </a:ext>
            </a:extLst>
          </p:cNvPr>
          <p:cNvSpPr/>
          <p:nvPr/>
        </p:nvSpPr>
        <p:spPr>
          <a:xfrm rot="7995871">
            <a:off x="9644716" y="5538734"/>
            <a:ext cx="484632" cy="552274"/>
          </a:xfrm>
          <a:prstGeom prst="upArrow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24051FBB-3574-4242-9052-BB2597A17F69}"/>
              </a:ext>
            </a:extLst>
          </p:cNvPr>
          <p:cNvSpPr txBox="1"/>
          <p:nvPr/>
        </p:nvSpPr>
        <p:spPr>
          <a:xfrm rot="188095">
            <a:off x="7153812" y="3954251"/>
            <a:ext cx="202491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8000" b="1" dirty="0">
                <a:latin typeface="Gudea" panose="02000000000000000000" pitchFamily="2" charset="0"/>
              </a:rPr>
              <a:t>OER</a:t>
            </a:r>
          </a:p>
        </p:txBody>
      </p:sp>
    </p:spTree>
    <p:extLst>
      <p:ext uri="{BB962C8B-B14F-4D97-AF65-F5344CB8AC3E}">
        <p14:creationId xmlns:p14="http://schemas.microsoft.com/office/powerpoint/2010/main" val="17997388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orlage_kacheln_ipad_erweiterte_bedienung" id="{A6322326-D93E-4A8F-A2D0-22A17452EB63}" vid="{469D9C9C-32B9-4EEF-89FF-5D372BCF274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</Words>
  <Application>Microsoft Office PowerPoint</Application>
  <PresentationFormat>Breitbild</PresentationFormat>
  <Paragraphs>2</Paragraphs>
  <Slides>14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Gudea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loo</dc:creator>
  <cp:lastModifiedBy>Philipp Staubitz</cp:lastModifiedBy>
  <cp:revision>17</cp:revision>
  <dcterms:created xsi:type="dcterms:W3CDTF">2021-03-14T10:30:41Z</dcterms:created>
  <dcterms:modified xsi:type="dcterms:W3CDTF">2021-06-21T18:27:44Z</dcterms:modified>
</cp:coreProperties>
</file>