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D77907-3CB9-466C-AB7C-8D5B238233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963051C-A805-43A8-A135-1C46AFCF3C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08999A-23DE-4AFE-A08E-517BF0B22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335A-FD96-4B7E-A155-89A6282E17E7}" type="datetimeFigureOut">
              <a:rPr lang="de-DE" smtClean="0"/>
              <a:t>13.03.2021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2E54A-0546-4667-B651-BCC6C8295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76FFE48-D95D-414D-A899-0303DECB2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1917-7D4C-40B5-8487-72AE5AD15B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0246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113B8D-A521-432C-88F6-54D0F5658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B6A970A-7316-4840-89C9-91A8468527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05E7635-0457-4B1E-ABE6-3CEC1051B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335A-FD96-4B7E-A155-89A6282E17E7}" type="datetimeFigureOut">
              <a:rPr lang="de-DE" smtClean="0"/>
              <a:t>13.03.2021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1A006D-AE44-4E3B-AD94-13D4225DB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48B790-C036-4E6E-9119-1F2821AB2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1917-7D4C-40B5-8487-72AE5AD15B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649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A3D2D87-D200-4C3A-A12F-9A40BAA8ED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08717F2-B8DC-43F0-9355-5B82ABF826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7B0D4D1-6A52-4183-BEA1-7461493F6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335A-FD96-4B7E-A155-89A6282E17E7}" type="datetimeFigureOut">
              <a:rPr lang="de-DE" smtClean="0"/>
              <a:t>13.03.2021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E10FE3-46F7-4320-8CB5-BEA37B317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9806E3-8A1D-47F4-9693-F5DB35BD9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1917-7D4C-40B5-8487-72AE5AD15B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783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783807-99F0-46C1-A10A-A337C1AD3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3CFDB3-56FC-49EC-A654-E5F817B1F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A19A5A-D59B-40DB-A7FC-F7ED308D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335A-FD96-4B7E-A155-89A6282E17E7}" type="datetimeFigureOut">
              <a:rPr lang="de-DE" smtClean="0"/>
              <a:t>13.03.2021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E73066F-277B-491E-B8B4-6013549C8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4991461-DF00-45DB-9321-A7E938D5D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1917-7D4C-40B5-8487-72AE5AD15B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3639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A04BCE-FEE5-42B8-9BB1-7C31716AB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E9834B5-7652-4E9D-9DF3-71F4E924E0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BAFCD2-2B7A-4419-B328-418C8B892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335A-FD96-4B7E-A155-89A6282E17E7}" type="datetimeFigureOut">
              <a:rPr lang="de-DE" smtClean="0"/>
              <a:t>13.03.2021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06A527-59A8-41D0-8F9F-8436CE8A8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3FF257-EB00-47FA-B09D-FB91A33E3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1917-7D4C-40B5-8487-72AE5AD15B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2309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B9906C-DBF0-4F2E-A337-01F075788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8F02E8-3A98-41CA-BF24-30DBD9116F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D12D897-58C3-4E9F-9E82-BF886A627B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4BD4334-139E-4C26-AF90-5496324B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335A-FD96-4B7E-A155-89A6282E17E7}" type="datetimeFigureOut">
              <a:rPr lang="de-DE" smtClean="0"/>
              <a:t>13.03.2021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F7EF1DD-4AF4-4C4D-BE52-27C503F18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C0F2D1E-979C-483A-9E2E-9EFB003A9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1917-7D4C-40B5-8487-72AE5AD15B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8103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AE17C0-A546-449B-81E0-465E7A701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0EB5619-B068-4A90-AF6B-C2991AD0C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CB34B12-897E-4CFF-953B-BF5167DAEF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022D51A-F509-417F-8B59-AC692B312E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7CDC123-73BA-4BFF-BB9D-08A69FCB6D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C95FD53-F6F1-40DD-92BC-4E47F8CB1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335A-FD96-4B7E-A155-89A6282E17E7}" type="datetimeFigureOut">
              <a:rPr lang="de-DE" smtClean="0"/>
              <a:t>13.03.2021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043C018-390B-46A6-AE90-A78734085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8E5D6EB-ACE3-4C9B-B980-6906C1574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1917-7D4C-40B5-8487-72AE5AD15B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5206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2F580D-31A7-4662-997A-134F0771A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CA7A642-F8EB-4A10-923E-07464773E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335A-FD96-4B7E-A155-89A6282E17E7}" type="datetimeFigureOut">
              <a:rPr lang="de-DE" smtClean="0"/>
              <a:t>13.03.2021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5825969-1260-4874-BC79-FC6C4A3BE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DD018FB-630A-4E8B-9A59-B854EC956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1917-7D4C-40B5-8487-72AE5AD15B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7616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C0F28EB-215A-4E0E-AA88-C30CFEEEC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335A-FD96-4B7E-A155-89A6282E17E7}" type="datetimeFigureOut">
              <a:rPr lang="de-DE" smtClean="0"/>
              <a:t>13.03.2021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BD1EF19-9CCD-4BCD-9A4E-C81BB9DA2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05DFDD0-55BE-4DA9-82B9-3C145BB48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1917-7D4C-40B5-8487-72AE5AD15B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6478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EE820D-8232-4CBA-AB96-FAB1D1DE1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B94717-9302-46B5-959D-AF479BEEF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8754D05-6129-44DD-83A7-B84E0BEAC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3668063-BE70-4640-A98D-95CCF9522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335A-FD96-4B7E-A155-89A6282E17E7}" type="datetimeFigureOut">
              <a:rPr lang="de-DE" smtClean="0"/>
              <a:t>13.03.2021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A5EB040-52E2-47FF-A381-DD5EBB80F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D3C4F53-8485-49E2-8FB7-3920CA5DB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1917-7D4C-40B5-8487-72AE5AD15B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116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481DEA-8C6E-43C2-A665-8E0B84F03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4C48C09-DF0D-4CC4-BC02-5299B3A7F8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8120244-7C59-453E-86B1-B27EA8076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31CB1EA-B689-43CD-879D-B4AEE76B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335A-FD96-4B7E-A155-89A6282E17E7}" type="datetimeFigureOut">
              <a:rPr lang="de-DE" smtClean="0"/>
              <a:t>13.03.2021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9C63AD8-CD24-4B74-AC4A-1F819A7BA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F53F502-863E-456B-A37D-0C5C49666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1917-7D4C-40B5-8487-72AE5AD15B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5325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878A69A-2298-490D-9B09-D2E1DE48F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501A21C-075E-46CC-A2D9-205A2F4BD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6C7032-91CE-42D0-8BDF-D8B8FF25AE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5335A-FD96-4B7E-A155-89A6282E17E7}" type="datetimeFigureOut">
              <a:rPr lang="de-DE" smtClean="0"/>
              <a:t>13.03.2021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CF6C1C-F6BC-4D37-BFCE-F4062C0DDB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09306-7200-44EB-BD5E-CA023D2054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01917-7D4C-40B5-8487-72AE5AD15B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326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71B77B20-66E7-4F70-95C4-56B3FDB94CD6}"/>
              </a:ext>
            </a:extLst>
          </p:cNvPr>
          <p:cNvSpPr/>
          <p:nvPr/>
        </p:nvSpPr>
        <p:spPr>
          <a:xfrm>
            <a:off x="2959177" y="244213"/>
            <a:ext cx="6273645" cy="652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088960A-8B07-4FE0-A813-F66AE1AC58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488" y="389060"/>
            <a:ext cx="2873023" cy="5310487"/>
          </a:xfrm>
          <a:prstGeom prst="rect">
            <a:avLst/>
          </a:prstGeom>
        </p:spPr>
      </p:pic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F46D30D6-7E1D-40C9-AF8D-6A3A157D23A6}"/>
              </a:ext>
            </a:extLst>
          </p:cNvPr>
          <p:cNvGrpSpPr/>
          <p:nvPr/>
        </p:nvGrpSpPr>
        <p:grpSpPr>
          <a:xfrm>
            <a:off x="2959177" y="5993535"/>
            <a:ext cx="6273645" cy="646331"/>
            <a:chOff x="863600" y="5673122"/>
            <a:chExt cx="6273645" cy="646331"/>
          </a:xfrm>
        </p:grpSpPr>
        <p:sp>
          <p:nvSpPr>
            <p:cNvPr id="4" name="Textfeld 3">
              <a:extLst>
                <a:ext uri="{FF2B5EF4-FFF2-40B4-BE49-F238E27FC236}">
                  <a16:creationId xmlns:a16="http://schemas.microsoft.com/office/drawing/2014/main" id="{5BFEBBED-2FC5-4F01-A34E-9357F2F0EAF0}"/>
                </a:ext>
              </a:extLst>
            </p:cNvPr>
            <p:cNvSpPr txBox="1"/>
            <p:nvPr/>
          </p:nvSpPr>
          <p:spPr>
            <a:xfrm>
              <a:off x="2505849" y="5673122"/>
              <a:ext cx="46313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>
                  <a:latin typeface="Gudea" panose="02000000000000000000" pitchFamily="2" charset="0"/>
                </a:rPr>
                <a:t>„der coole Affe“ von Philipp Staubitz,</a:t>
              </a:r>
            </a:p>
            <a:p>
              <a:r>
                <a:rPr lang="de-DE" dirty="0">
                  <a:latin typeface="Gudea" panose="02000000000000000000" pitchFamily="2" charset="0"/>
                </a:rPr>
                <a:t>Diese Werk ist lizensiert unter einer CC BY 4.0</a:t>
              </a:r>
            </a:p>
          </p:txBody>
        </p:sp>
        <p:pic>
          <p:nvPicPr>
            <p:cNvPr id="2050" name="Picture 2" descr="Creative Commons Lizenzvertrag">
              <a:extLst>
                <a:ext uri="{FF2B5EF4-FFF2-40B4-BE49-F238E27FC236}">
                  <a16:creationId xmlns:a16="http://schemas.microsoft.com/office/drawing/2014/main" id="{DEA4A865-00C9-43E6-A2DA-CDD06251AF3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3600" y="5723381"/>
              <a:ext cx="1549400" cy="5458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71540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Breitbild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Gudea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loo</dc:creator>
  <cp:lastModifiedBy>loo</cp:lastModifiedBy>
  <cp:revision>1</cp:revision>
  <dcterms:created xsi:type="dcterms:W3CDTF">2021-03-13T15:31:00Z</dcterms:created>
  <dcterms:modified xsi:type="dcterms:W3CDTF">2021-03-13T15:31:47Z</dcterms:modified>
</cp:coreProperties>
</file>